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66"/>
  </p:notesMasterIdLst>
  <p:sldIdLst>
    <p:sldId id="256" r:id="rId3"/>
    <p:sldId id="291" r:id="rId4"/>
    <p:sldId id="295" r:id="rId5"/>
    <p:sldId id="296" r:id="rId6"/>
    <p:sldId id="298" r:id="rId7"/>
    <p:sldId id="299" r:id="rId8"/>
    <p:sldId id="302" r:id="rId9"/>
    <p:sldId id="303" r:id="rId10"/>
    <p:sldId id="305" r:id="rId11"/>
    <p:sldId id="304" r:id="rId12"/>
    <p:sldId id="307" r:id="rId13"/>
    <p:sldId id="308" r:id="rId14"/>
    <p:sldId id="309" r:id="rId15"/>
    <p:sldId id="310" r:id="rId16"/>
    <p:sldId id="317" r:id="rId17"/>
    <p:sldId id="318" r:id="rId18"/>
    <p:sldId id="312" r:id="rId19"/>
    <p:sldId id="344" r:id="rId20"/>
    <p:sldId id="321" r:id="rId21"/>
    <p:sldId id="343" r:id="rId22"/>
    <p:sldId id="323" r:id="rId23"/>
    <p:sldId id="339" r:id="rId24"/>
    <p:sldId id="325" r:id="rId25"/>
    <p:sldId id="342" r:id="rId26"/>
    <p:sldId id="340" r:id="rId27"/>
    <p:sldId id="341" r:id="rId28"/>
    <p:sldId id="335" r:id="rId29"/>
    <p:sldId id="347" r:id="rId30"/>
    <p:sldId id="345" r:id="rId31"/>
    <p:sldId id="289" r:id="rId32"/>
    <p:sldId id="290" r:id="rId33"/>
    <p:sldId id="258" r:id="rId34"/>
    <p:sldId id="346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7" r:id="rId43"/>
    <p:sldId id="268" r:id="rId44"/>
    <p:sldId id="269" r:id="rId45"/>
    <p:sldId id="270" r:id="rId46"/>
    <p:sldId id="271" r:id="rId47"/>
    <p:sldId id="272" r:id="rId48"/>
    <p:sldId id="257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  <p:sldId id="284" r:id="rId61"/>
    <p:sldId id="285" r:id="rId62"/>
    <p:sldId id="286" r:id="rId63"/>
    <p:sldId id="287" r:id="rId64"/>
    <p:sldId id="288" r:id="rId6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7"/>
    </p:embeddedFont>
    <p:embeddedFont>
      <p:font typeface="Fira Sans" panose="020B0503050000020004" pitchFamily="34" charset="0"/>
      <p:regular r:id="rId68"/>
      <p:bold r:id="rId69"/>
      <p:italic r:id="rId70"/>
      <p:boldItalic r:id="rId71"/>
    </p:embeddedFont>
    <p:embeddedFont>
      <p:font typeface="Fira Sans Black" panose="020B0A03050000020004" pitchFamily="34" charset="0"/>
      <p:bold r:id="rId72"/>
      <p:italic r:id="rId73"/>
      <p:boldItalic r:id="rId74"/>
    </p:embeddedFont>
    <p:embeddedFont>
      <p:font typeface="Fira Sans Medium" panose="020B0603050000020004" pitchFamily="34" charset="0"/>
      <p:regular r:id="rId75"/>
      <p:bold r:id="rId76"/>
      <p:italic r:id="rId77"/>
      <p:boldItalic r:id="rId78"/>
    </p:embeddedFont>
    <p:embeddedFont>
      <p:font typeface="Proxima Nova" panose="020B0604020202020204" charset="0"/>
      <p:regular r:id="rId79"/>
      <p:bold r:id="rId80"/>
      <p:italic r:id="rId81"/>
      <p:boldItalic r:id="rId82"/>
    </p:embeddedFont>
    <p:embeddedFont>
      <p:font typeface="Proxima Nova Semibold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58BE"/>
    <a:srgbClr val="3B03A6"/>
    <a:srgbClr val="A060AD"/>
    <a:srgbClr val="896A9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9"/>
  </p:normalViewPr>
  <p:slideViewPr>
    <p:cSldViewPr snapToGrid="0">
      <p:cViewPr>
        <p:scale>
          <a:sx n="150" d="100"/>
          <a:sy n="15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82CD235D-0335-E8D2-BDCA-3F3487527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42A01927-7DE7-E0C5-E01C-DA29C5C0B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DDEBD672-65A3-3C4E-EC9E-010911B0A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7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40B47E5-C299-59E8-A123-6304822D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87D5803B-558A-BC4B-36A4-71D0C9524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9E2D79E9-4477-D6D9-B19D-3CB7A4774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858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2300F4AC-2F8F-7252-BB5B-A3170A32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26289064-2A77-BCA1-DF66-2889F1148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0EE0A85-4275-097A-860E-668395904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89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917BB82E-B339-4743-3C6A-98F1750C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642C604E-7BC3-78A4-F49A-ACE492CCD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03CFF3F9-3114-F206-1156-B88ECAF07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0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>
          <a:extLst>
            <a:ext uri="{FF2B5EF4-FFF2-40B4-BE49-F238E27FC236}">
              <a16:creationId xmlns:a16="http://schemas.microsoft.com/office/drawing/2014/main" id="{C9BA8176-E55C-1672-E304-43091F1C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>
            <a:extLst>
              <a:ext uri="{FF2B5EF4-FFF2-40B4-BE49-F238E27FC236}">
                <a16:creationId xmlns:a16="http://schemas.microsoft.com/office/drawing/2014/main" id="{9099F3B3-8318-C7A1-D9FC-3F1DC94A9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>
            <a:extLst>
              <a:ext uri="{FF2B5EF4-FFF2-40B4-BE49-F238E27FC236}">
                <a16:creationId xmlns:a16="http://schemas.microsoft.com/office/drawing/2014/main" id="{3C845FFE-4367-BFDD-3D54-7929C804C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4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>
          <a:extLst>
            <a:ext uri="{FF2B5EF4-FFF2-40B4-BE49-F238E27FC236}">
              <a16:creationId xmlns:a16="http://schemas.microsoft.com/office/drawing/2014/main" id="{14BD5CE5-6FBD-2E50-F6AE-67F2AE4F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>
            <a:extLst>
              <a:ext uri="{FF2B5EF4-FFF2-40B4-BE49-F238E27FC236}">
                <a16:creationId xmlns:a16="http://schemas.microsoft.com/office/drawing/2014/main" id="{04120BFB-99B8-6450-1868-5F4DC9C4CA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9646c4d463_0_854:notes">
            <a:extLst>
              <a:ext uri="{FF2B5EF4-FFF2-40B4-BE49-F238E27FC236}">
                <a16:creationId xmlns:a16="http://schemas.microsoft.com/office/drawing/2014/main" id="{98DAA6C0-F252-90FD-28BA-1228653C1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45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>
          <a:extLst>
            <a:ext uri="{FF2B5EF4-FFF2-40B4-BE49-F238E27FC236}">
              <a16:creationId xmlns:a16="http://schemas.microsoft.com/office/drawing/2014/main" id="{20159917-F7D3-5DF3-94E3-BF9D5095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>
            <a:extLst>
              <a:ext uri="{FF2B5EF4-FFF2-40B4-BE49-F238E27FC236}">
                <a16:creationId xmlns:a16="http://schemas.microsoft.com/office/drawing/2014/main" id="{9B740822-B53B-67BA-2C52-8038323F6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>
            <a:extLst>
              <a:ext uri="{FF2B5EF4-FFF2-40B4-BE49-F238E27FC236}">
                <a16:creationId xmlns:a16="http://schemas.microsoft.com/office/drawing/2014/main" id="{80EEFFF5-0A86-F2BA-7E81-AD8083CCB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73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>
          <a:extLst>
            <a:ext uri="{FF2B5EF4-FFF2-40B4-BE49-F238E27FC236}">
              <a16:creationId xmlns:a16="http://schemas.microsoft.com/office/drawing/2014/main" id="{48077B53-7A8C-86AC-E79C-2AD61AFBF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>
            <a:extLst>
              <a:ext uri="{FF2B5EF4-FFF2-40B4-BE49-F238E27FC236}">
                <a16:creationId xmlns:a16="http://schemas.microsoft.com/office/drawing/2014/main" id="{95B76ED0-A0B4-15B3-D9AF-F20895720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646c4d463_0_582:notes">
            <a:extLst>
              <a:ext uri="{FF2B5EF4-FFF2-40B4-BE49-F238E27FC236}">
                <a16:creationId xmlns:a16="http://schemas.microsoft.com/office/drawing/2014/main" id="{8DB7547C-00F5-A8FE-10C2-44D5FE22B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822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18607C81-CD2E-31DD-0E10-32FE726A2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>
            <a:extLst>
              <a:ext uri="{FF2B5EF4-FFF2-40B4-BE49-F238E27FC236}">
                <a16:creationId xmlns:a16="http://schemas.microsoft.com/office/drawing/2014/main" id="{9D6C42D9-ED95-7FD6-6D77-A779B2C42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2ef91124_0_661:notes">
            <a:extLst>
              <a:ext uri="{FF2B5EF4-FFF2-40B4-BE49-F238E27FC236}">
                <a16:creationId xmlns:a16="http://schemas.microsoft.com/office/drawing/2014/main" id="{C590C741-B2AB-A1D7-B6FD-2A189FA77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709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>
          <a:extLst>
            <a:ext uri="{FF2B5EF4-FFF2-40B4-BE49-F238E27FC236}">
              <a16:creationId xmlns:a16="http://schemas.microsoft.com/office/drawing/2014/main" id="{040E75D8-1433-9BB9-C6AA-D4C5F552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>
            <a:extLst>
              <a:ext uri="{FF2B5EF4-FFF2-40B4-BE49-F238E27FC236}">
                <a16:creationId xmlns:a16="http://schemas.microsoft.com/office/drawing/2014/main" id="{3099ECAF-44DD-6A92-9B3C-A75D889D5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46c4d463_0_858:notes">
            <a:extLst>
              <a:ext uri="{FF2B5EF4-FFF2-40B4-BE49-F238E27FC236}">
                <a16:creationId xmlns:a16="http://schemas.microsoft.com/office/drawing/2014/main" id="{86A30454-D282-EB32-F253-50B379D36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8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>
          <a:extLst>
            <a:ext uri="{FF2B5EF4-FFF2-40B4-BE49-F238E27FC236}">
              <a16:creationId xmlns:a16="http://schemas.microsoft.com/office/drawing/2014/main" id="{59C92294-649D-1308-AA54-DCCFA8ED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>
            <a:extLst>
              <a:ext uri="{FF2B5EF4-FFF2-40B4-BE49-F238E27FC236}">
                <a16:creationId xmlns:a16="http://schemas.microsoft.com/office/drawing/2014/main" id="{81E25581-32E5-3E65-17DA-43E38A46A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9646c4d463_0_894:notes">
            <a:extLst>
              <a:ext uri="{FF2B5EF4-FFF2-40B4-BE49-F238E27FC236}">
                <a16:creationId xmlns:a16="http://schemas.microsoft.com/office/drawing/2014/main" id="{7F1CD79F-C421-372B-A55D-C2BA31253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910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1E505B95-8EF9-2282-A8D2-22514E0D4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42AE5758-1C9D-1D8D-CCD3-82197C588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8C9BB2E8-4223-A255-06E3-DBE46F84D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25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259CC281-6327-ACA7-7E22-F48282B7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>
            <a:extLst>
              <a:ext uri="{FF2B5EF4-FFF2-40B4-BE49-F238E27FC236}">
                <a16:creationId xmlns:a16="http://schemas.microsoft.com/office/drawing/2014/main" id="{323FA0B5-57F6-8BF1-F50B-C0AD66C1FF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>
            <a:extLst>
              <a:ext uri="{FF2B5EF4-FFF2-40B4-BE49-F238E27FC236}">
                <a16:creationId xmlns:a16="http://schemas.microsoft.com/office/drawing/2014/main" id="{21FB841D-81CB-5DF8-1F2B-7AFAD9F73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890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9646c4d46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9646c4d46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9646c4d463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D4AFC505-53A7-98F9-8F03-34EA4B28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BC9277E9-FA7C-5CDA-DAFA-23F2A2CBD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EFDAA3EA-F400-7AA5-04C4-BD4BB7C64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36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9646c4d463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9646c4d463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7" name="Google Shape;3447;g9646c4d463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9646c4d46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Google Shape;3998;g9646c4d46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SLIDES_API1554757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7" name="Google Shape;4497;SLIDES_API1554757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SLIDES_API1554757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SLIDES_API1554757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4B016963-606C-B133-E243-0EDA0C49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1166D576-CE6F-CE41-6A00-CAD4259D1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1D057A30-2F7D-2687-1D17-584872012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10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5A88EB8-C406-C20D-8991-48254EA7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BFC7B3F3-A865-E6E8-C77C-E1D0E3C8C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AD65A594-BC00-3492-5B45-3B0B4A15C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0" y="1393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Obiettivo introduttivo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001883"/>
              </p:ext>
            </p:extLst>
          </p:nvPr>
        </p:nvGraphicFramePr>
        <p:xfrm>
          <a:off x="1891850" y="1346963"/>
          <a:ext cx="5800725" cy="120619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00666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47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19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Capire se rumore e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sparsità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possono:</a:t>
                      </a:r>
                    </a:p>
                    <a:p>
                      <a:endParaRPr lang="it-IT" sz="1200" dirty="0">
                        <a:latin typeface="Fira Sans" panose="020B05030500000200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far cambiare classificazione ai campioni puliti ma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non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ai campioni avvelenati ed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isolarli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.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1609275" y="1383017"/>
            <a:ext cx="1079500" cy="1244075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5" y="999438"/>
            <a:ext cx="1764507" cy="17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52A101C-FE27-FB52-3255-5C04673E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26;p28">
            <a:extLst>
              <a:ext uri="{FF2B5EF4-FFF2-40B4-BE49-F238E27FC236}">
                <a16:creationId xmlns:a16="http://schemas.microsoft.com/office/drawing/2014/main" id="{00B39273-CD5B-CD7D-6329-4889111E851A}"/>
              </a:ext>
            </a:extLst>
          </p:cNvPr>
          <p:cNvGrpSpPr/>
          <p:nvPr/>
        </p:nvGrpSpPr>
        <p:grpSpPr>
          <a:xfrm rot="14902851">
            <a:off x="3649881" y="2152256"/>
            <a:ext cx="1879114" cy="789848"/>
            <a:chOff x="4783225" y="3742275"/>
            <a:chExt cx="2506088" cy="951450"/>
          </a:xfrm>
        </p:grpSpPr>
        <p:cxnSp>
          <p:nvCxnSpPr>
            <p:cNvPr id="3" name="Google Shape;1727;p28">
              <a:extLst>
                <a:ext uri="{FF2B5EF4-FFF2-40B4-BE49-F238E27FC236}">
                  <a16:creationId xmlns:a16="http://schemas.microsoft.com/office/drawing/2014/main" id="{74707711-9468-9AE7-E315-7A7C7B20E3D2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1729;p28">
              <a:extLst>
                <a:ext uri="{FF2B5EF4-FFF2-40B4-BE49-F238E27FC236}">
                  <a16:creationId xmlns:a16="http://schemas.microsoft.com/office/drawing/2014/main" id="{A1903AC3-CF6F-7AE3-FB10-954A28C75E99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0F35ED2-45F1-F730-02D2-C73F4CF22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Tipologie di attacco</a:t>
            </a:r>
            <a:endParaRPr dirty="0"/>
          </a:p>
        </p:txBody>
      </p:sp>
      <p:grpSp>
        <p:nvGrpSpPr>
          <p:cNvPr id="1757" name="Google Shape;1757;p28">
            <a:extLst>
              <a:ext uri="{FF2B5EF4-FFF2-40B4-BE49-F238E27FC236}">
                <a16:creationId xmlns:a16="http://schemas.microsoft.com/office/drawing/2014/main" id="{906434A9-CAF8-839B-15F0-B9D744898CDB}"/>
              </a:ext>
            </a:extLst>
          </p:cNvPr>
          <p:cNvGrpSpPr/>
          <p:nvPr/>
        </p:nvGrpSpPr>
        <p:grpSpPr>
          <a:xfrm>
            <a:off x="3725165" y="3379308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>
              <a:extLst>
                <a:ext uri="{FF2B5EF4-FFF2-40B4-BE49-F238E27FC236}">
                  <a16:creationId xmlns:a16="http://schemas.microsoft.com/office/drawing/2014/main" id="{B1200A15-0782-2DB5-0627-792C8AE36E76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>
              <a:extLst>
                <a:ext uri="{FF2B5EF4-FFF2-40B4-BE49-F238E27FC236}">
                  <a16:creationId xmlns:a16="http://schemas.microsoft.com/office/drawing/2014/main" id="{D1914E3F-15BF-79C0-C355-68F95006075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>
              <a:extLst>
                <a:ext uri="{FF2B5EF4-FFF2-40B4-BE49-F238E27FC236}">
                  <a16:creationId xmlns:a16="http://schemas.microsoft.com/office/drawing/2014/main" id="{54CE01BB-F328-E1E9-5E83-538AD13F1B47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>
              <a:extLst>
                <a:ext uri="{FF2B5EF4-FFF2-40B4-BE49-F238E27FC236}">
                  <a16:creationId xmlns:a16="http://schemas.microsoft.com/office/drawing/2014/main" id="{079F1D54-A9EA-6CAD-830E-6BA0A22D3092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>
              <a:extLst>
                <a:ext uri="{FF2B5EF4-FFF2-40B4-BE49-F238E27FC236}">
                  <a16:creationId xmlns:a16="http://schemas.microsoft.com/office/drawing/2014/main" id="{CC811783-95B1-67D2-CC3D-66D8AD425BB6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>
            <a:extLst>
              <a:ext uri="{FF2B5EF4-FFF2-40B4-BE49-F238E27FC236}">
                <a16:creationId xmlns:a16="http://schemas.microsoft.com/office/drawing/2014/main" id="{4947D433-F6D5-0C5E-720F-993BC946AC0C}"/>
              </a:ext>
            </a:extLst>
          </p:cNvPr>
          <p:cNvGrpSpPr/>
          <p:nvPr/>
        </p:nvGrpSpPr>
        <p:grpSpPr>
          <a:xfrm>
            <a:off x="596109" y="2555378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>
              <a:extLst>
                <a:ext uri="{FF2B5EF4-FFF2-40B4-BE49-F238E27FC236}">
                  <a16:creationId xmlns:a16="http://schemas.microsoft.com/office/drawing/2014/main" id="{665AE2CD-1663-6E3D-8978-DFD796D94047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Flip-Label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>
              <a:extLst>
                <a:ext uri="{FF2B5EF4-FFF2-40B4-BE49-F238E27FC236}">
                  <a16:creationId xmlns:a16="http://schemas.microsoft.com/office/drawing/2014/main" id="{AAA931C3-6385-115E-0076-C1E205564986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Cambiano le label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" name="Google Shape;1773;p28">
            <a:extLst>
              <a:ext uri="{FF2B5EF4-FFF2-40B4-BE49-F238E27FC236}">
                <a16:creationId xmlns:a16="http://schemas.microsoft.com/office/drawing/2014/main" id="{2C432646-FCB9-459B-A7ED-89D822386087}"/>
              </a:ext>
            </a:extLst>
          </p:cNvPr>
          <p:cNvGrpSpPr/>
          <p:nvPr/>
        </p:nvGrpSpPr>
        <p:grpSpPr>
          <a:xfrm>
            <a:off x="3997078" y="1027850"/>
            <a:ext cx="1296065" cy="666258"/>
            <a:chOff x="442712" y="1296675"/>
            <a:chExt cx="1296065" cy="666258"/>
          </a:xfrm>
        </p:grpSpPr>
        <p:sp>
          <p:nvSpPr>
            <p:cNvPr id="33" name="Google Shape;1774;p28">
              <a:extLst>
                <a:ext uri="{FF2B5EF4-FFF2-40B4-BE49-F238E27FC236}">
                  <a16:creationId xmlns:a16="http://schemas.microsoft.com/office/drawing/2014/main" id="{ED924F75-3250-6E14-6438-EE4DBB3971FB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</a:t>
              </a:r>
              <a:endParaRPr b="1" dirty="0">
                <a:solidFill>
                  <a:srgbClr val="8058BE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" name="Google Shape;1775;p28">
              <a:extLst>
                <a:ext uri="{FF2B5EF4-FFF2-40B4-BE49-F238E27FC236}">
                  <a16:creationId xmlns:a16="http://schemas.microsoft.com/office/drawing/2014/main" id="{5B9E1B8E-B389-1D6F-56C6-3142702D8B93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Non cambiano le label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" name="Google Shape;1726;p28">
            <a:extLst>
              <a:ext uri="{FF2B5EF4-FFF2-40B4-BE49-F238E27FC236}">
                <a16:creationId xmlns:a16="http://schemas.microsoft.com/office/drawing/2014/main" id="{E1E5EB18-4632-C053-0B07-96DD2EF942BA}"/>
              </a:ext>
            </a:extLst>
          </p:cNvPr>
          <p:cNvGrpSpPr/>
          <p:nvPr/>
        </p:nvGrpSpPr>
        <p:grpSpPr>
          <a:xfrm rot="11664391">
            <a:off x="2074844" y="2743286"/>
            <a:ext cx="1879114" cy="789848"/>
            <a:chOff x="4783225" y="3742275"/>
            <a:chExt cx="2506088" cy="951450"/>
          </a:xfrm>
        </p:grpSpPr>
        <p:cxnSp>
          <p:nvCxnSpPr>
            <p:cNvPr id="36" name="Google Shape;1727;p28">
              <a:extLst>
                <a:ext uri="{FF2B5EF4-FFF2-40B4-BE49-F238E27FC236}">
                  <a16:creationId xmlns:a16="http://schemas.microsoft.com/office/drawing/2014/main" id="{A2A3C9A7-29BF-5FFE-6F94-12F753F623C9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1729;p28">
              <a:extLst>
                <a:ext uri="{FF2B5EF4-FFF2-40B4-BE49-F238E27FC236}">
                  <a16:creationId xmlns:a16="http://schemas.microsoft.com/office/drawing/2014/main" id="{AC3EA489-7A0D-493C-0C86-3D229A68C053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726;p28">
            <a:extLst>
              <a:ext uri="{FF2B5EF4-FFF2-40B4-BE49-F238E27FC236}">
                <a16:creationId xmlns:a16="http://schemas.microsoft.com/office/drawing/2014/main" id="{7B4B7237-FB93-1B73-3A0D-6E6C579E9D57}"/>
              </a:ext>
            </a:extLst>
          </p:cNvPr>
          <p:cNvGrpSpPr/>
          <p:nvPr/>
        </p:nvGrpSpPr>
        <p:grpSpPr>
          <a:xfrm rot="19657471">
            <a:off x="5555946" y="3051330"/>
            <a:ext cx="1879114" cy="789848"/>
            <a:chOff x="4783225" y="3742275"/>
            <a:chExt cx="2506088" cy="951450"/>
          </a:xfrm>
        </p:grpSpPr>
        <p:cxnSp>
          <p:nvCxnSpPr>
            <p:cNvPr id="39" name="Google Shape;1727;p28">
              <a:extLst>
                <a:ext uri="{FF2B5EF4-FFF2-40B4-BE49-F238E27FC236}">
                  <a16:creationId xmlns:a16="http://schemas.microsoft.com/office/drawing/2014/main" id="{3C045D9F-09E9-EEDB-4B64-6F380C36720D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1729;p28">
              <a:extLst>
                <a:ext uri="{FF2B5EF4-FFF2-40B4-BE49-F238E27FC236}">
                  <a16:creationId xmlns:a16="http://schemas.microsoft.com/office/drawing/2014/main" id="{F279EC60-7CD5-EF07-F61E-583DA305A832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" name="Google Shape;1776;p28">
            <a:extLst>
              <a:ext uri="{FF2B5EF4-FFF2-40B4-BE49-F238E27FC236}">
                <a16:creationId xmlns:a16="http://schemas.microsoft.com/office/drawing/2014/main" id="{E2EB203D-C839-D122-C20D-0EA63577FA01}"/>
              </a:ext>
            </a:extLst>
          </p:cNvPr>
          <p:cNvGrpSpPr/>
          <p:nvPr/>
        </p:nvGrpSpPr>
        <p:grpSpPr>
          <a:xfrm>
            <a:off x="7415065" y="2565052"/>
            <a:ext cx="1468183" cy="961825"/>
            <a:chOff x="7405297" y="1296675"/>
            <a:chExt cx="1296003" cy="666258"/>
          </a:xfrm>
        </p:grpSpPr>
        <p:sp>
          <p:nvSpPr>
            <p:cNvPr id="45" name="Google Shape;1777;p28">
              <a:extLst>
                <a:ext uri="{FF2B5EF4-FFF2-40B4-BE49-F238E27FC236}">
                  <a16:creationId xmlns:a16="http://schemas.microsoft.com/office/drawing/2014/main" id="{23D12963-A8AE-2344-E294-242C9EAE0357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Feature-based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" name="Google Shape;1778;p28">
              <a:extLst>
                <a:ext uri="{FF2B5EF4-FFF2-40B4-BE49-F238E27FC236}">
                  <a16:creationId xmlns:a16="http://schemas.microsoft.com/office/drawing/2014/main" id="{FDFFD94E-158B-6BEE-8BA9-0790924C43AA}"/>
                </a:ext>
              </a:extLst>
            </p:cNvPr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Si manipolano solo feature importanti, scelte con SHAP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88915B5A-3A00-91DB-BDF7-5A0DE7CE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191" y="2775386"/>
            <a:ext cx="469621" cy="469621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6B2CD31B-14D7-ED8D-B4F9-826318533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5733" y="2705651"/>
            <a:ext cx="467528" cy="467528"/>
          </a:xfrm>
          <a:prstGeom prst="rect">
            <a:avLst/>
          </a:prstGeom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92CA6809-CD5A-1D73-4F7D-BE8B35D77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2978" y="2843949"/>
            <a:ext cx="228600" cy="228600"/>
          </a:xfrm>
          <a:prstGeom prst="rect">
            <a:avLst/>
          </a:prstGeom>
        </p:spPr>
      </p:pic>
      <p:sp>
        <p:nvSpPr>
          <p:cNvPr id="1537" name="Google Shape;963;p23">
            <a:extLst>
              <a:ext uri="{FF2B5EF4-FFF2-40B4-BE49-F238E27FC236}">
                <a16:creationId xmlns:a16="http://schemas.microsoft.com/office/drawing/2014/main" id="{BCED45B3-662C-6F88-E332-B572E339A54E}"/>
              </a:ext>
            </a:extLst>
          </p:cNvPr>
          <p:cNvSpPr/>
          <p:nvPr/>
        </p:nvSpPr>
        <p:spPr>
          <a:xfrm>
            <a:off x="4345552" y="3810275"/>
            <a:ext cx="666717" cy="510802"/>
          </a:xfrm>
          <a:custGeom>
            <a:avLst/>
            <a:gdLst/>
            <a:ahLst/>
            <a:cxnLst/>
            <a:rect l="l" t="t" r="r" b="b"/>
            <a:pathLst>
              <a:path w="12217" h="9360" extrusionOk="0">
                <a:moveTo>
                  <a:pt x="6109" y="1"/>
                </a:moveTo>
                <a:cubicBezTo>
                  <a:pt x="6008" y="1"/>
                  <a:pt x="5906" y="49"/>
                  <a:pt x="5847" y="144"/>
                </a:cubicBezTo>
                <a:lnTo>
                  <a:pt x="2966" y="4549"/>
                </a:lnTo>
                <a:lnTo>
                  <a:pt x="132" y="8871"/>
                </a:lnTo>
                <a:cubicBezTo>
                  <a:pt x="1" y="9074"/>
                  <a:pt x="144" y="9347"/>
                  <a:pt x="406" y="9359"/>
                </a:cubicBezTo>
                <a:lnTo>
                  <a:pt x="11812" y="9359"/>
                </a:lnTo>
                <a:cubicBezTo>
                  <a:pt x="12062" y="9347"/>
                  <a:pt x="12217" y="9074"/>
                  <a:pt x="12074" y="8871"/>
                </a:cubicBezTo>
                <a:lnTo>
                  <a:pt x="9252" y="4549"/>
                </a:lnTo>
                <a:lnTo>
                  <a:pt x="6371" y="144"/>
                </a:lnTo>
                <a:cubicBezTo>
                  <a:pt x="6311" y="49"/>
                  <a:pt x="6210" y="1"/>
                  <a:pt x="61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964;p23">
            <a:extLst>
              <a:ext uri="{FF2B5EF4-FFF2-40B4-BE49-F238E27FC236}">
                <a16:creationId xmlns:a16="http://schemas.microsoft.com/office/drawing/2014/main" id="{38C0A673-6876-3C21-AD54-C778D6618020}"/>
              </a:ext>
            </a:extLst>
          </p:cNvPr>
          <p:cNvSpPr/>
          <p:nvPr/>
        </p:nvSpPr>
        <p:spPr>
          <a:xfrm>
            <a:off x="4423449" y="3883993"/>
            <a:ext cx="520516" cy="398218"/>
          </a:xfrm>
          <a:custGeom>
            <a:avLst/>
            <a:gdLst/>
            <a:ahLst/>
            <a:cxnLst/>
            <a:rect l="l" t="t" r="r" b="b"/>
            <a:pathLst>
              <a:path w="9538" h="7297" extrusionOk="0">
                <a:moveTo>
                  <a:pt x="4769" y="1"/>
                </a:moveTo>
                <a:cubicBezTo>
                  <a:pt x="4715" y="1"/>
                  <a:pt x="4662" y="27"/>
                  <a:pt x="4632" y="81"/>
                </a:cubicBezTo>
                <a:lnTo>
                  <a:pt x="72" y="7046"/>
                </a:lnTo>
                <a:cubicBezTo>
                  <a:pt x="0" y="7153"/>
                  <a:pt x="84" y="7296"/>
                  <a:pt x="215" y="7296"/>
                </a:cubicBezTo>
                <a:lnTo>
                  <a:pt x="9323" y="7296"/>
                </a:lnTo>
                <a:cubicBezTo>
                  <a:pt x="9454" y="7296"/>
                  <a:pt x="9537" y="7153"/>
                  <a:pt x="9466" y="7046"/>
                </a:cubicBezTo>
                <a:lnTo>
                  <a:pt x="4906" y="81"/>
                </a:lnTo>
                <a:cubicBezTo>
                  <a:pt x="4876" y="27"/>
                  <a:pt x="4822" y="1"/>
                  <a:pt x="4769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965;p23">
            <a:extLst>
              <a:ext uri="{FF2B5EF4-FFF2-40B4-BE49-F238E27FC236}">
                <a16:creationId xmlns:a16="http://schemas.microsoft.com/office/drawing/2014/main" id="{F74EF2CB-BC25-E996-CBB9-BE78D68EC302}"/>
              </a:ext>
            </a:extLst>
          </p:cNvPr>
          <p:cNvSpPr/>
          <p:nvPr/>
        </p:nvSpPr>
        <p:spPr>
          <a:xfrm>
            <a:off x="4646204" y="3967449"/>
            <a:ext cx="68270" cy="193678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966;p23">
            <a:extLst>
              <a:ext uri="{FF2B5EF4-FFF2-40B4-BE49-F238E27FC236}">
                <a16:creationId xmlns:a16="http://schemas.microsoft.com/office/drawing/2014/main" id="{7814A98F-0322-58A5-7B0A-7F012633EE9A}"/>
              </a:ext>
            </a:extLst>
          </p:cNvPr>
          <p:cNvSpPr/>
          <p:nvPr/>
        </p:nvSpPr>
        <p:spPr>
          <a:xfrm>
            <a:off x="4646204" y="4203514"/>
            <a:ext cx="61176" cy="52226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0" name="Elemento grafico 1549">
            <a:extLst>
              <a:ext uri="{FF2B5EF4-FFF2-40B4-BE49-F238E27FC236}">
                <a16:creationId xmlns:a16="http://schemas.microsoft.com/office/drawing/2014/main" id="{272B3FC9-3A9F-95C4-E141-3882C76D8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9685" y="1819660"/>
            <a:ext cx="467528" cy="467528"/>
          </a:xfrm>
          <a:prstGeom prst="rect">
            <a:avLst/>
          </a:prstGeom>
        </p:spPr>
      </p:pic>
      <p:pic>
        <p:nvPicPr>
          <p:cNvPr id="1549" name="Elemento grafico 1548">
            <a:extLst>
              <a:ext uri="{FF2B5EF4-FFF2-40B4-BE49-F238E27FC236}">
                <a16:creationId xmlns:a16="http://schemas.microsoft.com/office/drawing/2014/main" id="{8D9829ED-4BC6-074D-5B2C-50008043B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1252" y="1801815"/>
            <a:ext cx="228600" cy="228600"/>
          </a:xfrm>
          <a:prstGeom prst="rect">
            <a:avLst/>
          </a:prstGeom>
        </p:spPr>
      </p:pic>
      <p:sp>
        <p:nvSpPr>
          <p:cNvPr id="18" name="Google Shape;2410;p32">
            <a:extLst>
              <a:ext uri="{FF2B5EF4-FFF2-40B4-BE49-F238E27FC236}">
                <a16:creationId xmlns:a16="http://schemas.microsoft.com/office/drawing/2014/main" id="{3ECB025D-AACA-D8B0-41C6-9A8076C52336}"/>
              </a:ext>
            </a:extLst>
          </p:cNvPr>
          <p:cNvSpPr/>
          <p:nvPr/>
        </p:nvSpPr>
        <p:spPr>
          <a:xfrm>
            <a:off x="6725694" y="2995367"/>
            <a:ext cx="478269" cy="199810"/>
          </a:xfrm>
          <a:custGeom>
            <a:avLst/>
            <a:gdLst/>
            <a:ahLst/>
            <a:cxnLst/>
            <a:rect l="l" t="t" r="r" b="b"/>
            <a:pathLst>
              <a:path w="13883" h="5800" extrusionOk="0">
                <a:moveTo>
                  <a:pt x="0" y="1"/>
                </a:moveTo>
                <a:lnTo>
                  <a:pt x="0" y="5799"/>
                </a:lnTo>
                <a:lnTo>
                  <a:pt x="13883" y="5799"/>
                </a:lnTo>
                <a:lnTo>
                  <a:pt x="138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1" dirty="0">
                <a:solidFill>
                  <a:srgbClr val="3B03A6"/>
                </a:solidFill>
                <a:latin typeface="Fira Sans" panose="020B0503050000020004" pitchFamily="34" charset="0"/>
              </a:rPr>
              <a:t>FEATURES</a:t>
            </a:r>
            <a:endParaRPr sz="400" b="1" dirty="0">
              <a:solidFill>
                <a:srgbClr val="3B03A6"/>
              </a:solidFill>
              <a:latin typeface="Fira Sans" panose="020B0503050000020004" pitchFamily="34" charset="0"/>
            </a:endParaRPr>
          </a:p>
        </p:txBody>
      </p:sp>
      <p:sp>
        <p:nvSpPr>
          <p:cNvPr id="20" name="Google Shape;2415;p32">
            <a:extLst>
              <a:ext uri="{FF2B5EF4-FFF2-40B4-BE49-F238E27FC236}">
                <a16:creationId xmlns:a16="http://schemas.microsoft.com/office/drawing/2014/main" id="{B6A0E6EE-DC54-E0DD-6107-0B0F7AD44F4A}"/>
              </a:ext>
            </a:extLst>
          </p:cNvPr>
          <p:cNvSpPr/>
          <p:nvPr/>
        </p:nvSpPr>
        <p:spPr>
          <a:xfrm>
            <a:off x="6629717" y="3186909"/>
            <a:ext cx="243665" cy="243699"/>
          </a:xfrm>
          <a:custGeom>
            <a:avLst/>
            <a:gdLst/>
            <a:ahLst/>
            <a:cxnLst/>
            <a:rect l="l" t="t" r="r" b="b"/>
            <a:pathLst>
              <a:path w="7073" h="7074" extrusionOk="0">
                <a:moveTo>
                  <a:pt x="441" y="6621"/>
                </a:moveTo>
                <a:lnTo>
                  <a:pt x="441" y="6621"/>
                </a:lnTo>
                <a:cubicBezTo>
                  <a:pt x="0" y="6180"/>
                  <a:pt x="0" y="5430"/>
                  <a:pt x="441" y="4990"/>
                </a:cubicBezTo>
                <a:lnTo>
                  <a:pt x="5429" y="1"/>
                </a:lnTo>
                <a:lnTo>
                  <a:pt x="7072" y="1644"/>
                </a:lnTo>
                <a:lnTo>
                  <a:pt x="2084" y="6621"/>
                </a:lnTo>
                <a:cubicBezTo>
                  <a:pt x="1631" y="7073"/>
                  <a:pt x="905" y="7073"/>
                  <a:pt x="441" y="66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416;p32">
            <a:extLst>
              <a:ext uri="{FF2B5EF4-FFF2-40B4-BE49-F238E27FC236}">
                <a16:creationId xmlns:a16="http://schemas.microsoft.com/office/drawing/2014/main" id="{0C188268-D4A2-D1DC-579F-26C88BE65BE6}"/>
              </a:ext>
            </a:extLst>
          </p:cNvPr>
          <p:cNvSpPr/>
          <p:nvPr/>
        </p:nvSpPr>
        <p:spPr>
          <a:xfrm>
            <a:off x="6753151" y="3186909"/>
            <a:ext cx="120231" cy="120231"/>
          </a:xfrm>
          <a:custGeom>
            <a:avLst/>
            <a:gdLst/>
            <a:ahLst/>
            <a:cxnLst/>
            <a:rect l="l" t="t" r="r" b="b"/>
            <a:pathLst>
              <a:path w="3490" h="3490" extrusionOk="0">
                <a:moveTo>
                  <a:pt x="1644" y="3489"/>
                </a:moveTo>
                <a:lnTo>
                  <a:pt x="1" y="1846"/>
                </a:lnTo>
                <a:lnTo>
                  <a:pt x="1846" y="1"/>
                </a:lnTo>
                <a:lnTo>
                  <a:pt x="3489" y="16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17;p32">
            <a:extLst>
              <a:ext uri="{FF2B5EF4-FFF2-40B4-BE49-F238E27FC236}">
                <a16:creationId xmlns:a16="http://schemas.microsoft.com/office/drawing/2014/main" id="{3D4F7DBA-7612-E841-45A1-413B9360A82B}"/>
              </a:ext>
            </a:extLst>
          </p:cNvPr>
          <p:cNvSpPr/>
          <p:nvPr/>
        </p:nvSpPr>
        <p:spPr>
          <a:xfrm>
            <a:off x="6736753" y="2871106"/>
            <a:ext cx="452466" cy="452432"/>
          </a:xfrm>
          <a:custGeom>
            <a:avLst/>
            <a:gdLst/>
            <a:ahLst/>
            <a:cxnLst/>
            <a:rect l="l" t="t" r="r" b="b"/>
            <a:pathLst>
              <a:path w="13134" h="13133" extrusionOk="0">
                <a:moveTo>
                  <a:pt x="10788" y="2334"/>
                </a:moveTo>
                <a:cubicBezTo>
                  <a:pt x="8454" y="0"/>
                  <a:pt x="4668" y="0"/>
                  <a:pt x="2334" y="2334"/>
                </a:cubicBezTo>
                <a:cubicBezTo>
                  <a:pt x="1" y="4679"/>
                  <a:pt x="1" y="8454"/>
                  <a:pt x="2334" y="10787"/>
                </a:cubicBezTo>
                <a:cubicBezTo>
                  <a:pt x="4668" y="13133"/>
                  <a:pt x="8454" y="13133"/>
                  <a:pt x="10788" y="10787"/>
                </a:cubicBezTo>
                <a:cubicBezTo>
                  <a:pt x="13133" y="8454"/>
                  <a:pt x="13133" y="4679"/>
                  <a:pt x="10788" y="2334"/>
                </a:cubicBezTo>
                <a:close/>
                <a:moveTo>
                  <a:pt x="3346" y="9775"/>
                </a:moveTo>
                <a:cubicBezTo>
                  <a:pt x="1584" y="8013"/>
                  <a:pt x="1584" y="5120"/>
                  <a:pt x="3346" y="3346"/>
                </a:cubicBezTo>
                <a:cubicBezTo>
                  <a:pt x="5120" y="1584"/>
                  <a:pt x="8002" y="1584"/>
                  <a:pt x="9776" y="3346"/>
                </a:cubicBezTo>
                <a:cubicBezTo>
                  <a:pt x="11550" y="5120"/>
                  <a:pt x="11550" y="8013"/>
                  <a:pt x="9776" y="9775"/>
                </a:cubicBezTo>
                <a:cubicBezTo>
                  <a:pt x="8014" y="11549"/>
                  <a:pt x="5120" y="11549"/>
                  <a:pt x="3346" y="97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58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5DCE8605-3AF2-1C6E-84A2-EBE5D92F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E8462822-85FF-09A1-2830-17041ECE7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Clean</a:t>
            </a:r>
            <a:r>
              <a:rPr lang="it-IT" dirty="0"/>
              <a:t>-label: il più pericoloso</a:t>
            </a:r>
          </a:p>
        </p:txBody>
      </p:sp>
      <p:sp>
        <p:nvSpPr>
          <p:cNvPr id="10" name="Google Shape;142;p16">
            <a:extLst>
              <a:ext uri="{FF2B5EF4-FFF2-40B4-BE49-F238E27FC236}">
                <a16:creationId xmlns:a16="http://schemas.microsoft.com/office/drawing/2014/main" id="{5DE07270-4BD5-ACD6-58F1-9257243A0417}"/>
              </a:ext>
            </a:extLst>
          </p:cNvPr>
          <p:cNvSpPr txBox="1"/>
          <p:nvPr/>
        </p:nvSpPr>
        <p:spPr>
          <a:xfrm>
            <a:off x="545304" y="1236388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latin typeface="Fira Sans" panose="020B0503050000020004" pitchFamily="34" charset="0"/>
              </a:rPr>
              <a:t>Un attacco </a:t>
            </a:r>
            <a:r>
              <a:rPr lang="it-IT" sz="1800" b="1" dirty="0" err="1">
                <a:latin typeface="Fira Sans" panose="020B0503050000020004" pitchFamily="34" charset="0"/>
              </a:rPr>
              <a:t>clean</a:t>
            </a:r>
            <a:r>
              <a:rPr lang="it-IT" sz="1800" b="1" dirty="0">
                <a:latin typeface="Fira Sans" panose="020B0503050000020004" pitchFamily="34" charset="0"/>
              </a:rPr>
              <a:t>-label</a:t>
            </a:r>
            <a:r>
              <a:rPr lang="it-IT" sz="1800" dirty="0">
                <a:latin typeface="Fira Sans" panose="020B0503050000020004" pitchFamily="34" charset="0"/>
              </a:rPr>
              <a:t> è una forma di backdoor </a:t>
            </a:r>
            <a:r>
              <a:rPr lang="it-IT" sz="1800" dirty="0" err="1">
                <a:latin typeface="Fira Sans" panose="020B0503050000020004" pitchFamily="34" charset="0"/>
              </a:rPr>
              <a:t>poisoning</a:t>
            </a:r>
            <a:r>
              <a:rPr lang="it-IT" sz="1800" dirty="0">
                <a:latin typeface="Fira Sans" panose="020B0503050000020004" pitchFamily="34" charset="0"/>
              </a:rPr>
              <a:t> in cui i campioni avvelenati </a:t>
            </a:r>
            <a:r>
              <a:rPr lang="it-IT" sz="1800" b="1" dirty="0">
                <a:latin typeface="Fira Sans" panose="020B0503050000020004" pitchFamily="34" charset="0"/>
              </a:rPr>
              <a:t>mantengono la loro etichetta corretta</a:t>
            </a:r>
            <a:r>
              <a:rPr lang="it-IT" sz="1800" dirty="0">
                <a:latin typeface="Fira Sans" panose="020B0503050000020004" pitchFamily="34" charset="0"/>
              </a:rPr>
              <a:t> (es. “benigno”).</a:t>
            </a:r>
            <a:br>
              <a:rPr lang="it-IT" sz="1800" dirty="0">
                <a:latin typeface="Fira Sans" panose="020B0503050000020004" pitchFamily="34" charset="0"/>
              </a:rPr>
            </a:br>
            <a:r>
              <a:rPr lang="it-IT" sz="1800" dirty="0">
                <a:latin typeface="Fira Sans" panose="020B0503050000020004" pitchFamily="34" charset="0"/>
              </a:rPr>
              <a:t>Questo è fondamentale perché:</a:t>
            </a:r>
            <a:br>
              <a:rPr lang="it-IT" sz="1800" dirty="0">
                <a:latin typeface="Fira Sans" panose="020B0503050000020004" pitchFamily="34" charset="0"/>
              </a:rPr>
            </a:br>
            <a:endParaRPr lang="it-IT" sz="1800" dirty="0"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Nessuno può sospettare manipolazioni dalle etichette.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Le pipeline di data </a:t>
            </a:r>
            <a:r>
              <a:rPr lang="it-IT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collection</a:t>
            </a: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 non hanno motivi per scartare questi campioni.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 modelli imparano pattern malevoli camuffati da dati legittimi.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Google Shape;1442;p26">
            <a:extLst>
              <a:ext uri="{FF2B5EF4-FFF2-40B4-BE49-F238E27FC236}">
                <a16:creationId xmlns:a16="http://schemas.microsoft.com/office/drawing/2014/main" id="{9FE543DA-F824-BB47-8651-32F56C122A98}"/>
              </a:ext>
            </a:extLst>
          </p:cNvPr>
          <p:cNvSpPr/>
          <p:nvPr/>
        </p:nvSpPr>
        <p:spPr>
          <a:xfrm>
            <a:off x="7751108" y="2953416"/>
            <a:ext cx="752925" cy="823812"/>
          </a:xfrm>
          <a:custGeom>
            <a:avLst/>
            <a:gdLst/>
            <a:ahLst/>
            <a:cxnLst/>
            <a:rect l="l" t="t" r="r" b="b"/>
            <a:pathLst>
              <a:path w="1382" h="1512" extrusionOk="0">
                <a:moveTo>
                  <a:pt x="155" y="0"/>
                </a:moveTo>
                <a:cubicBezTo>
                  <a:pt x="120" y="24"/>
                  <a:pt x="96" y="60"/>
                  <a:pt x="72" y="95"/>
                </a:cubicBezTo>
                <a:lnTo>
                  <a:pt x="72" y="381"/>
                </a:lnTo>
                <a:cubicBezTo>
                  <a:pt x="72" y="464"/>
                  <a:pt x="48" y="560"/>
                  <a:pt x="0" y="631"/>
                </a:cubicBezTo>
                <a:lnTo>
                  <a:pt x="334" y="964"/>
                </a:lnTo>
                <a:cubicBezTo>
                  <a:pt x="167" y="1119"/>
                  <a:pt x="227" y="1393"/>
                  <a:pt x="429" y="1488"/>
                </a:cubicBezTo>
                <a:cubicBezTo>
                  <a:pt x="469" y="1504"/>
                  <a:pt x="510" y="1511"/>
                  <a:pt x="549" y="1511"/>
                </a:cubicBezTo>
                <a:cubicBezTo>
                  <a:pt x="720" y="1511"/>
                  <a:pt x="870" y="1375"/>
                  <a:pt x="870" y="1191"/>
                </a:cubicBezTo>
                <a:cubicBezTo>
                  <a:pt x="815" y="1172"/>
                  <a:pt x="872" y="1092"/>
                  <a:pt x="917" y="1092"/>
                </a:cubicBezTo>
                <a:cubicBezTo>
                  <a:pt x="931" y="1092"/>
                  <a:pt x="945" y="1100"/>
                  <a:pt x="953" y="1119"/>
                </a:cubicBezTo>
                <a:cubicBezTo>
                  <a:pt x="1382" y="1119"/>
                  <a:pt x="1382" y="476"/>
                  <a:pt x="953" y="476"/>
                </a:cubicBezTo>
                <a:cubicBezTo>
                  <a:pt x="870" y="476"/>
                  <a:pt x="786" y="512"/>
                  <a:pt x="727" y="572"/>
                </a:cubicBezTo>
                <a:lnTo>
                  <a:pt x="1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43;p26">
            <a:extLst>
              <a:ext uri="{FF2B5EF4-FFF2-40B4-BE49-F238E27FC236}">
                <a16:creationId xmlns:a16="http://schemas.microsoft.com/office/drawing/2014/main" id="{E0BE51A9-88CB-41AD-983C-20D9F3789563}"/>
              </a:ext>
            </a:extLst>
          </p:cNvPr>
          <p:cNvSpPr/>
          <p:nvPr/>
        </p:nvSpPr>
        <p:spPr>
          <a:xfrm>
            <a:off x="6179284" y="1451685"/>
            <a:ext cx="759460" cy="752431"/>
          </a:xfrm>
          <a:custGeom>
            <a:avLst/>
            <a:gdLst/>
            <a:ahLst/>
            <a:cxnLst/>
            <a:rect l="l" t="t" r="r" b="b"/>
            <a:pathLst>
              <a:path w="1394" h="1381" extrusionOk="0">
                <a:moveTo>
                  <a:pt x="773" y="1"/>
                </a:moveTo>
                <a:cubicBezTo>
                  <a:pt x="602" y="1"/>
                  <a:pt x="453" y="137"/>
                  <a:pt x="453" y="321"/>
                </a:cubicBezTo>
                <a:cubicBezTo>
                  <a:pt x="508" y="340"/>
                  <a:pt x="449" y="415"/>
                  <a:pt x="403" y="415"/>
                </a:cubicBezTo>
                <a:cubicBezTo>
                  <a:pt x="390" y="415"/>
                  <a:pt x="378" y="409"/>
                  <a:pt x="370" y="393"/>
                </a:cubicBezTo>
                <a:cubicBezTo>
                  <a:pt x="143" y="393"/>
                  <a:pt x="0" y="631"/>
                  <a:pt x="84" y="833"/>
                </a:cubicBezTo>
                <a:cubicBezTo>
                  <a:pt x="134" y="963"/>
                  <a:pt x="254" y="1031"/>
                  <a:pt x="375" y="1031"/>
                </a:cubicBezTo>
                <a:cubicBezTo>
                  <a:pt x="454" y="1031"/>
                  <a:pt x="534" y="1002"/>
                  <a:pt x="596" y="940"/>
                </a:cubicBezTo>
                <a:lnTo>
                  <a:pt x="1036" y="1381"/>
                </a:lnTo>
                <a:cubicBezTo>
                  <a:pt x="1120" y="1214"/>
                  <a:pt x="1239" y="1059"/>
                  <a:pt x="1393" y="940"/>
                </a:cubicBezTo>
                <a:lnTo>
                  <a:pt x="989" y="547"/>
                </a:lnTo>
                <a:cubicBezTo>
                  <a:pt x="1155" y="381"/>
                  <a:pt x="1108" y="119"/>
                  <a:pt x="893" y="24"/>
                </a:cubicBezTo>
                <a:cubicBezTo>
                  <a:pt x="853" y="8"/>
                  <a:pt x="813" y="1"/>
                  <a:pt x="7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44;p26">
            <a:extLst>
              <a:ext uri="{FF2B5EF4-FFF2-40B4-BE49-F238E27FC236}">
                <a16:creationId xmlns:a16="http://schemas.microsoft.com/office/drawing/2014/main" id="{2CE24D3F-008A-C79D-8D8C-F6BB39361E43}"/>
              </a:ext>
            </a:extLst>
          </p:cNvPr>
          <p:cNvSpPr/>
          <p:nvPr/>
        </p:nvSpPr>
        <p:spPr>
          <a:xfrm>
            <a:off x="6217957" y="2922151"/>
            <a:ext cx="720787" cy="823812"/>
          </a:xfrm>
          <a:custGeom>
            <a:avLst/>
            <a:gdLst/>
            <a:ahLst/>
            <a:cxnLst/>
            <a:rect l="l" t="t" r="r" b="b"/>
            <a:pathLst>
              <a:path w="1323" h="1512" extrusionOk="0">
                <a:moveTo>
                  <a:pt x="1179" y="0"/>
                </a:moveTo>
                <a:lnTo>
                  <a:pt x="608" y="572"/>
                </a:lnTo>
                <a:cubicBezTo>
                  <a:pt x="546" y="510"/>
                  <a:pt x="466" y="481"/>
                  <a:pt x="386" y="481"/>
                </a:cubicBezTo>
                <a:cubicBezTo>
                  <a:pt x="264" y="481"/>
                  <a:pt x="141" y="549"/>
                  <a:pt x="84" y="679"/>
                </a:cubicBezTo>
                <a:cubicBezTo>
                  <a:pt x="0" y="881"/>
                  <a:pt x="155" y="1119"/>
                  <a:pt x="381" y="1119"/>
                </a:cubicBezTo>
                <a:cubicBezTo>
                  <a:pt x="387" y="1103"/>
                  <a:pt x="397" y="1097"/>
                  <a:pt x="409" y="1097"/>
                </a:cubicBezTo>
                <a:cubicBezTo>
                  <a:pt x="449" y="1097"/>
                  <a:pt x="508" y="1172"/>
                  <a:pt x="453" y="1191"/>
                </a:cubicBezTo>
                <a:cubicBezTo>
                  <a:pt x="453" y="1375"/>
                  <a:pt x="610" y="1511"/>
                  <a:pt x="778" y="1511"/>
                </a:cubicBezTo>
                <a:cubicBezTo>
                  <a:pt x="816" y="1511"/>
                  <a:pt x="856" y="1504"/>
                  <a:pt x="893" y="1488"/>
                </a:cubicBezTo>
                <a:cubicBezTo>
                  <a:pt x="1108" y="1405"/>
                  <a:pt x="1167" y="1131"/>
                  <a:pt x="1001" y="964"/>
                </a:cubicBezTo>
                <a:lnTo>
                  <a:pt x="1322" y="643"/>
                </a:lnTo>
                <a:cubicBezTo>
                  <a:pt x="1274" y="560"/>
                  <a:pt x="1251" y="476"/>
                  <a:pt x="1251" y="381"/>
                </a:cubicBezTo>
                <a:lnTo>
                  <a:pt x="1251" y="95"/>
                </a:lnTo>
                <a:cubicBezTo>
                  <a:pt x="1227" y="71"/>
                  <a:pt x="1203" y="36"/>
                  <a:pt x="11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5;p26">
            <a:extLst>
              <a:ext uri="{FF2B5EF4-FFF2-40B4-BE49-F238E27FC236}">
                <a16:creationId xmlns:a16="http://schemas.microsoft.com/office/drawing/2014/main" id="{187E3BBF-A949-6C8F-728D-4ECF7363E8E5}"/>
              </a:ext>
            </a:extLst>
          </p:cNvPr>
          <p:cNvSpPr/>
          <p:nvPr/>
        </p:nvSpPr>
        <p:spPr>
          <a:xfrm>
            <a:off x="7799893" y="1401961"/>
            <a:ext cx="765457" cy="752431"/>
          </a:xfrm>
          <a:custGeom>
            <a:avLst/>
            <a:gdLst/>
            <a:ahLst/>
            <a:cxnLst/>
            <a:rect l="l" t="t" r="r" b="b"/>
            <a:pathLst>
              <a:path w="1405" h="1381" extrusionOk="0">
                <a:moveTo>
                  <a:pt x="620" y="1"/>
                </a:moveTo>
                <a:cubicBezTo>
                  <a:pt x="581" y="1"/>
                  <a:pt x="540" y="8"/>
                  <a:pt x="500" y="24"/>
                </a:cubicBezTo>
                <a:cubicBezTo>
                  <a:pt x="298" y="119"/>
                  <a:pt x="238" y="381"/>
                  <a:pt x="405" y="547"/>
                </a:cubicBezTo>
                <a:lnTo>
                  <a:pt x="0" y="952"/>
                </a:lnTo>
                <a:cubicBezTo>
                  <a:pt x="155" y="1059"/>
                  <a:pt x="274" y="1214"/>
                  <a:pt x="357" y="1381"/>
                </a:cubicBezTo>
                <a:lnTo>
                  <a:pt x="810" y="940"/>
                </a:lnTo>
                <a:cubicBezTo>
                  <a:pt x="869" y="1000"/>
                  <a:pt x="947" y="1028"/>
                  <a:pt x="1024" y="1028"/>
                </a:cubicBezTo>
                <a:cubicBezTo>
                  <a:pt x="1147" y="1028"/>
                  <a:pt x="1270" y="957"/>
                  <a:pt x="1322" y="833"/>
                </a:cubicBezTo>
                <a:cubicBezTo>
                  <a:pt x="1405" y="619"/>
                  <a:pt x="1262" y="393"/>
                  <a:pt x="1024" y="393"/>
                </a:cubicBezTo>
                <a:cubicBezTo>
                  <a:pt x="1019" y="409"/>
                  <a:pt x="1008" y="415"/>
                  <a:pt x="995" y="415"/>
                </a:cubicBezTo>
                <a:cubicBezTo>
                  <a:pt x="952" y="415"/>
                  <a:pt x="888" y="340"/>
                  <a:pt x="953" y="321"/>
                </a:cubicBezTo>
                <a:cubicBezTo>
                  <a:pt x="943" y="137"/>
                  <a:pt x="792" y="1"/>
                  <a:pt x="6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46;p26">
            <a:extLst>
              <a:ext uri="{FF2B5EF4-FFF2-40B4-BE49-F238E27FC236}">
                <a16:creationId xmlns:a16="http://schemas.microsoft.com/office/drawing/2014/main" id="{343051E2-55A2-861B-8C6D-4351A79D05C3}"/>
              </a:ext>
            </a:extLst>
          </p:cNvPr>
          <p:cNvSpPr/>
          <p:nvPr/>
        </p:nvSpPr>
        <p:spPr>
          <a:xfrm>
            <a:off x="6479368" y="1778177"/>
            <a:ext cx="1824571" cy="1587145"/>
          </a:xfrm>
          <a:custGeom>
            <a:avLst/>
            <a:gdLst/>
            <a:ahLst/>
            <a:cxnLst/>
            <a:rect l="l" t="t" r="r" b="b"/>
            <a:pathLst>
              <a:path w="3349" h="2913" extrusionOk="0">
                <a:moveTo>
                  <a:pt x="833" y="1317"/>
                </a:moveTo>
                <a:cubicBezTo>
                  <a:pt x="1084" y="1639"/>
                  <a:pt x="1274" y="1758"/>
                  <a:pt x="1405" y="1793"/>
                </a:cubicBezTo>
                <a:cubicBezTo>
                  <a:pt x="1405" y="1817"/>
                  <a:pt x="1393" y="1853"/>
                  <a:pt x="1381" y="1877"/>
                </a:cubicBezTo>
                <a:cubicBezTo>
                  <a:pt x="1326" y="1966"/>
                  <a:pt x="1224" y="2011"/>
                  <a:pt x="1106" y="2011"/>
                </a:cubicBezTo>
                <a:cubicBezTo>
                  <a:pt x="1020" y="2011"/>
                  <a:pt x="924" y="1987"/>
                  <a:pt x="833" y="1936"/>
                </a:cubicBezTo>
                <a:cubicBezTo>
                  <a:pt x="631" y="1817"/>
                  <a:pt x="524" y="1591"/>
                  <a:pt x="619" y="1436"/>
                </a:cubicBezTo>
                <a:cubicBezTo>
                  <a:pt x="667" y="1365"/>
                  <a:pt x="738" y="1317"/>
                  <a:pt x="833" y="1317"/>
                </a:cubicBezTo>
                <a:close/>
                <a:moveTo>
                  <a:pt x="2417" y="1305"/>
                </a:moveTo>
                <a:cubicBezTo>
                  <a:pt x="2512" y="1317"/>
                  <a:pt x="2596" y="1365"/>
                  <a:pt x="2643" y="1436"/>
                </a:cubicBezTo>
                <a:cubicBezTo>
                  <a:pt x="2727" y="1591"/>
                  <a:pt x="2619" y="1817"/>
                  <a:pt x="2417" y="1936"/>
                </a:cubicBezTo>
                <a:cubicBezTo>
                  <a:pt x="2326" y="1987"/>
                  <a:pt x="2231" y="2011"/>
                  <a:pt x="2145" y="2011"/>
                </a:cubicBezTo>
                <a:cubicBezTo>
                  <a:pt x="2029" y="2011"/>
                  <a:pt x="1929" y="1966"/>
                  <a:pt x="1881" y="1877"/>
                </a:cubicBezTo>
                <a:cubicBezTo>
                  <a:pt x="1869" y="1853"/>
                  <a:pt x="1857" y="1817"/>
                  <a:pt x="1857" y="1793"/>
                </a:cubicBezTo>
                <a:cubicBezTo>
                  <a:pt x="1976" y="1746"/>
                  <a:pt x="2179" y="1639"/>
                  <a:pt x="2417" y="1305"/>
                </a:cubicBezTo>
                <a:close/>
                <a:moveTo>
                  <a:pt x="1627" y="1969"/>
                </a:moveTo>
                <a:cubicBezTo>
                  <a:pt x="1646" y="1969"/>
                  <a:pt x="1667" y="1978"/>
                  <a:pt x="1679" y="1996"/>
                </a:cubicBezTo>
                <a:lnTo>
                  <a:pt x="1857" y="2317"/>
                </a:lnTo>
                <a:cubicBezTo>
                  <a:pt x="1869" y="2329"/>
                  <a:pt x="1869" y="2353"/>
                  <a:pt x="1857" y="2377"/>
                </a:cubicBezTo>
                <a:lnTo>
                  <a:pt x="1857" y="2365"/>
                </a:lnTo>
                <a:cubicBezTo>
                  <a:pt x="1846" y="2389"/>
                  <a:pt x="1834" y="2401"/>
                  <a:pt x="1810" y="2401"/>
                </a:cubicBezTo>
                <a:lnTo>
                  <a:pt x="1441" y="2401"/>
                </a:lnTo>
                <a:cubicBezTo>
                  <a:pt x="1405" y="2401"/>
                  <a:pt x="1381" y="2353"/>
                  <a:pt x="1393" y="2317"/>
                </a:cubicBezTo>
                <a:lnTo>
                  <a:pt x="1584" y="1996"/>
                </a:lnTo>
                <a:cubicBezTo>
                  <a:pt x="1590" y="1978"/>
                  <a:pt x="1607" y="1969"/>
                  <a:pt x="1627" y="1969"/>
                </a:cubicBezTo>
                <a:close/>
                <a:moveTo>
                  <a:pt x="1642" y="1"/>
                </a:moveTo>
                <a:cubicBezTo>
                  <a:pt x="1550" y="1"/>
                  <a:pt x="1455" y="11"/>
                  <a:pt x="1357" y="31"/>
                </a:cubicBezTo>
                <a:lnTo>
                  <a:pt x="1369" y="31"/>
                </a:lnTo>
                <a:cubicBezTo>
                  <a:pt x="381" y="234"/>
                  <a:pt x="0" y="1448"/>
                  <a:pt x="691" y="2174"/>
                </a:cubicBezTo>
                <a:lnTo>
                  <a:pt x="691" y="2460"/>
                </a:lnTo>
                <a:cubicBezTo>
                  <a:pt x="691" y="2710"/>
                  <a:pt x="893" y="2912"/>
                  <a:pt x="1143" y="2912"/>
                </a:cubicBezTo>
                <a:lnTo>
                  <a:pt x="2096" y="2912"/>
                </a:lnTo>
                <a:cubicBezTo>
                  <a:pt x="2346" y="2912"/>
                  <a:pt x="2548" y="2710"/>
                  <a:pt x="2548" y="2460"/>
                </a:cubicBezTo>
                <a:lnTo>
                  <a:pt x="2548" y="2174"/>
                </a:lnTo>
                <a:cubicBezTo>
                  <a:pt x="3348" y="1330"/>
                  <a:pt x="2715" y="1"/>
                  <a:pt x="16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72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4D05587-C971-AFAA-1CBF-D466999CA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C178041C-0E0D-CC98-AD94-FCE6F4E85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Attacchi feature-</a:t>
            </a:r>
            <a:r>
              <a:rPr lang="it-IT" dirty="0" err="1"/>
              <a:t>based</a:t>
            </a:r>
            <a:endParaRPr lang="it-IT" dirty="0"/>
          </a:p>
        </p:txBody>
      </p:sp>
      <p:sp>
        <p:nvSpPr>
          <p:cNvPr id="6" name="Google Shape;142;p16">
            <a:extLst>
              <a:ext uri="{FF2B5EF4-FFF2-40B4-BE49-F238E27FC236}">
                <a16:creationId xmlns:a16="http://schemas.microsoft.com/office/drawing/2014/main" id="{C1077D9E-7978-48EE-232D-754532BA4382}"/>
              </a:ext>
            </a:extLst>
          </p:cNvPr>
          <p:cNvSpPr txBox="1"/>
          <p:nvPr/>
        </p:nvSpPr>
        <p:spPr>
          <a:xfrm>
            <a:off x="4163115" y="1202710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it-IT" sz="1300" dirty="0">
                <a:latin typeface="Fira Sans" panose="020B0503050000020004" pitchFamily="34" charset="0"/>
              </a:rPr>
              <a:t>Gli attacchi feature-</a:t>
            </a:r>
            <a:r>
              <a:rPr lang="it-IT" sz="1300" dirty="0" err="1">
                <a:latin typeface="Fira Sans" panose="020B0503050000020004" pitchFamily="34" charset="0"/>
              </a:rPr>
              <a:t>based</a:t>
            </a:r>
            <a:r>
              <a:rPr lang="it-IT" sz="1300" dirty="0">
                <a:latin typeface="Fira Sans" panose="020B0503050000020004" pitchFamily="34" charset="0"/>
              </a:rPr>
              <a:t> non manipolano tutto il vettore di feature, ma agiscono solo su quelle </a:t>
            </a:r>
            <a:r>
              <a:rPr lang="it-IT" sz="1300" b="1" dirty="0">
                <a:latin typeface="Fira Sans" panose="020B0503050000020004" pitchFamily="34" charset="0"/>
              </a:rPr>
              <a:t>più influenti</a:t>
            </a:r>
            <a:r>
              <a:rPr lang="it-IT" sz="1300" dirty="0">
                <a:latin typeface="Fira Sans" panose="020B0503050000020004" pitchFamily="34" charset="0"/>
              </a:rPr>
              <a:t>.</a:t>
            </a:r>
            <a:br>
              <a:rPr lang="it-IT" sz="1300" dirty="0">
                <a:latin typeface="Fira Sans" panose="020B0503050000020004" pitchFamily="34" charset="0"/>
              </a:rPr>
            </a:br>
            <a:r>
              <a:rPr lang="it-IT" sz="1300" dirty="0">
                <a:latin typeface="Fira Sans" panose="020B0503050000020004" pitchFamily="34" charset="0"/>
              </a:rPr>
              <a:t>Per scoprirle usano strumenti come </a:t>
            </a:r>
            <a:r>
              <a:rPr lang="it-IT" sz="1300" b="1" dirty="0">
                <a:latin typeface="Fira Sans" panose="020B0503050000020004" pitchFamily="34" charset="0"/>
              </a:rPr>
              <a:t>SHAP</a:t>
            </a:r>
            <a:r>
              <a:rPr lang="it-IT" sz="1300" dirty="0">
                <a:latin typeface="Fira Sans" panose="020B0503050000020004" pitchFamily="34" charset="0"/>
              </a:rPr>
              <a:t>, che misurano quanto ogni feature contribuisce alla decisione del modello</a:t>
            </a:r>
          </a:p>
          <a:p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Le modifiche colpiscono precisamente le feature significative, non casuali.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Il trigger diventa estremamente potente nel controllare la predizione.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L’alterazione minima, visivamente e statisticamente indistinguibile dai dati reali.</a:t>
            </a:r>
          </a:p>
        </p:txBody>
      </p:sp>
      <p:sp>
        <p:nvSpPr>
          <p:cNvPr id="11" name="Google Shape;1248;p25">
            <a:extLst>
              <a:ext uri="{FF2B5EF4-FFF2-40B4-BE49-F238E27FC236}">
                <a16:creationId xmlns:a16="http://schemas.microsoft.com/office/drawing/2014/main" id="{D575C78B-035C-B541-BD51-DF6BE5D030B9}"/>
              </a:ext>
            </a:extLst>
          </p:cNvPr>
          <p:cNvSpPr/>
          <p:nvPr/>
        </p:nvSpPr>
        <p:spPr>
          <a:xfrm>
            <a:off x="479932" y="1022007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49;p25">
            <a:extLst>
              <a:ext uri="{FF2B5EF4-FFF2-40B4-BE49-F238E27FC236}">
                <a16:creationId xmlns:a16="http://schemas.microsoft.com/office/drawing/2014/main" id="{A3E00825-918A-E8E4-8092-C26A6B5CFFB6}"/>
              </a:ext>
            </a:extLst>
          </p:cNvPr>
          <p:cNvSpPr/>
          <p:nvPr/>
        </p:nvSpPr>
        <p:spPr>
          <a:xfrm>
            <a:off x="1417965" y="3769433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0;p25">
            <a:extLst>
              <a:ext uri="{FF2B5EF4-FFF2-40B4-BE49-F238E27FC236}">
                <a16:creationId xmlns:a16="http://schemas.microsoft.com/office/drawing/2014/main" id="{C1C91CB8-B0AF-5BA9-0497-4467458AC76E}"/>
              </a:ext>
            </a:extLst>
          </p:cNvPr>
          <p:cNvSpPr/>
          <p:nvPr/>
        </p:nvSpPr>
        <p:spPr>
          <a:xfrm>
            <a:off x="661097" y="2333850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1;p25">
            <a:extLst>
              <a:ext uri="{FF2B5EF4-FFF2-40B4-BE49-F238E27FC236}">
                <a16:creationId xmlns:a16="http://schemas.microsoft.com/office/drawing/2014/main" id="{D36AF5EF-D1C9-D356-E285-74ED3F71F721}"/>
              </a:ext>
            </a:extLst>
          </p:cNvPr>
          <p:cNvSpPr/>
          <p:nvPr/>
        </p:nvSpPr>
        <p:spPr>
          <a:xfrm>
            <a:off x="1539810" y="2402826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2;p25">
            <a:extLst>
              <a:ext uri="{FF2B5EF4-FFF2-40B4-BE49-F238E27FC236}">
                <a16:creationId xmlns:a16="http://schemas.microsoft.com/office/drawing/2014/main" id="{B7D5EEE0-8399-6380-9908-84F8A44ABCA9}"/>
              </a:ext>
            </a:extLst>
          </p:cNvPr>
          <p:cNvSpPr/>
          <p:nvPr/>
        </p:nvSpPr>
        <p:spPr>
          <a:xfrm>
            <a:off x="1394059" y="874401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53;p25">
            <a:extLst>
              <a:ext uri="{FF2B5EF4-FFF2-40B4-BE49-F238E27FC236}">
                <a16:creationId xmlns:a16="http://schemas.microsoft.com/office/drawing/2014/main" id="{5C0827D6-4872-B428-74AE-9D94147C1011}"/>
              </a:ext>
            </a:extLst>
          </p:cNvPr>
          <p:cNvSpPr/>
          <p:nvPr/>
        </p:nvSpPr>
        <p:spPr>
          <a:xfrm>
            <a:off x="1565105" y="1354911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54;p25">
            <a:extLst>
              <a:ext uri="{FF2B5EF4-FFF2-40B4-BE49-F238E27FC236}">
                <a16:creationId xmlns:a16="http://schemas.microsoft.com/office/drawing/2014/main" id="{69B57890-B21E-7CB8-D58C-E63ED9563BE2}"/>
              </a:ext>
            </a:extLst>
          </p:cNvPr>
          <p:cNvSpPr/>
          <p:nvPr/>
        </p:nvSpPr>
        <p:spPr>
          <a:xfrm>
            <a:off x="1641418" y="1298849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55;p25">
            <a:extLst>
              <a:ext uri="{FF2B5EF4-FFF2-40B4-BE49-F238E27FC236}">
                <a16:creationId xmlns:a16="http://schemas.microsoft.com/office/drawing/2014/main" id="{015B74FD-83F9-EB71-FE8F-877DF98495F3}"/>
              </a:ext>
            </a:extLst>
          </p:cNvPr>
          <p:cNvSpPr/>
          <p:nvPr/>
        </p:nvSpPr>
        <p:spPr>
          <a:xfrm>
            <a:off x="1638212" y="1202710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56;p25">
            <a:extLst>
              <a:ext uri="{FF2B5EF4-FFF2-40B4-BE49-F238E27FC236}">
                <a16:creationId xmlns:a16="http://schemas.microsoft.com/office/drawing/2014/main" id="{D69468BC-34A3-406E-0576-274BE840224A}"/>
              </a:ext>
            </a:extLst>
          </p:cNvPr>
          <p:cNvSpPr/>
          <p:nvPr/>
        </p:nvSpPr>
        <p:spPr>
          <a:xfrm>
            <a:off x="1654047" y="1539012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57;p25">
            <a:extLst>
              <a:ext uri="{FF2B5EF4-FFF2-40B4-BE49-F238E27FC236}">
                <a16:creationId xmlns:a16="http://schemas.microsoft.com/office/drawing/2014/main" id="{581C4327-0102-142D-E6EB-45A8A80BCFCB}"/>
              </a:ext>
            </a:extLst>
          </p:cNvPr>
          <p:cNvSpPr/>
          <p:nvPr/>
        </p:nvSpPr>
        <p:spPr>
          <a:xfrm>
            <a:off x="1741288" y="1598603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8;p25">
            <a:extLst>
              <a:ext uri="{FF2B5EF4-FFF2-40B4-BE49-F238E27FC236}">
                <a16:creationId xmlns:a16="http://schemas.microsoft.com/office/drawing/2014/main" id="{5B210A8D-5A72-38AD-6BD3-77FDED55EF26}"/>
              </a:ext>
            </a:extLst>
          </p:cNvPr>
          <p:cNvSpPr/>
          <p:nvPr/>
        </p:nvSpPr>
        <p:spPr>
          <a:xfrm>
            <a:off x="2166993" y="1598603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59;p25">
            <a:extLst>
              <a:ext uri="{FF2B5EF4-FFF2-40B4-BE49-F238E27FC236}">
                <a16:creationId xmlns:a16="http://schemas.microsoft.com/office/drawing/2014/main" id="{7C99EAE8-47D8-3FB1-E0F2-35214BEB99C4}"/>
              </a:ext>
            </a:extLst>
          </p:cNvPr>
          <p:cNvSpPr/>
          <p:nvPr/>
        </p:nvSpPr>
        <p:spPr>
          <a:xfrm>
            <a:off x="1896153" y="2107204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0;p25">
            <a:extLst>
              <a:ext uri="{FF2B5EF4-FFF2-40B4-BE49-F238E27FC236}">
                <a16:creationId xmlns:a16="http://schemas.microsoft.com/office/drawing/2014/main" id="{1126D328-6515-1E94-AD7B-35B1D6DD0F24}"/>
              </a:ext>
            </a:extLst>
          </p:cNvPr>
          <p:cNvSpPr/>
          <p:nvPr/>
        </p:nvSpPr>
        <p:spPr>
          <a:xfrm>
            <a:off x="1896153" y="2166008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1;p25">
            <a:extLst>
              <a:ext uri="{FF2B5EF4-FFF2-40B4-BE49-F238E27FC236}">
                <a16:creationId xmlns:a16="http://schemas.microsoft.com/office/drawing/2014/main" id="{783E0D3A-C051-A9AC-1246-C8E4174216B2}"/>
              </a:ext>
            </a:extLst>
          </p:cNvPr>
          <p:cNvSpPr/>
          <p:nvPr/>
        </p:nvSpPr>
        <p:spPr>
          <a:xfrm>
            <a:off x="1172884" y="2964761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2;p25">
            <a:extLst>
              <a:ext uri="{FF2B5EF4-FFF2-40B4-BE49-F238E27FC236}">
                <a16:creationId xmlns:a16="http://schemas.microsoft.com/office/drawing/2014/main" id="{A2C5A650-A59A-5D1E-7681-2B8E231D6E53}"/>
              </a:ext>
            </a:extLst>
          </p:cNvPr>
          <p:cNvSpPr/>
          <p:nvPr/>
        </p:nvSpPr>
        <p:spPr>
          <a:xfrm>
            <a:off x="1172884" y="3039206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63;p25">
            <a:extLst>
              <a:ext uri="{FF2B5EF4-FFF2-40B4-BE49-F238E27FC236}">
                <a16:creationId xmlns:a16="http://schemas.microsoft.com/office/drawing/2014/main" id="{A8D88AF6-C9E3-330E-4D99-B060DB90DD77}"/>
              </a:ext>
            </a:extLst>
          </p:cNvPr>
          <p:cNvSpPr/>
          <p:nvPr/>
        </p:nvSpPr>
        <p:spPr>
          <a:xfrm>
            <a:off x="1906735" y="3270501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64;p25">
            <a:extLst>
              <a:ext uri="{FF2B5EF4-FFF2-40B4-BE49-F238E27FC236}">
                <a16:creationId xmlns:a16="http://schemas.microsoft.com/office/drawing/2014/main" id="{6E66B5B6-9C38-D8DF-3A78-A5A3FCDB94F0}"/>
              </a:ext>
            </a:extLst>
          </p:cNvPr>
          <p:cNvSpPr/>
          <p:nvPr/>
        </p:nvSpPr>
        <p:spPr>
          <a:xfrm>
            <a:off x="1949950" y="1952671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65;p25">
            <a:extLst>
              <a:ext uri="{FF2B5EF4-FFF2-40B4-BE49-F238E27FC236}">
                <a16:creationId xmlns:a16="http://schemas.microsoft.com/office/drawing/2014/main" id="{7F3C0629-74FA-887C-6A46-BF70DE9E0DDE}"/>
              </a:ext>
            </a:extLst>
          </p:cNvPr>
          <p:cNvSpPr/>
          <p:nvPr/>
        </p:nvSpPr>
        <p:spPr>
          <a:xfrm>
            <a:off x="2021204" y="2006044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66;p25">
            <a:extLst>
              <a:ext uri="{FF2B5EF4-FFF2-40B4-BE49-F238E27FC236}">
                <a16:creationId xmlns:a16="http://schemas.microsoft.com/office/drawing/2014/main" id="{F9A83A69-F835-F73C-0531-FBC4D13368F8}"/>
              </a:ext>
            </a:extLst>
          </p:cNvPr>
          <p:cNvSpPr/>
          <p:nvPr/>
        </p:nvSpPr>
        <p:spPr>
          <a:xfrm>
            <a:off x="2005138" y="1816574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67;p25">
            <a:extLst>
              <a:ext uri="{FF2B5EF4-FFF2-40B4-BE49-F238E27FC236}">
                <a16:creationId xmlns:a16="http://schemas.microsoft.com/office/drawing/2014/main" id="{1464FBE3-1695-C6FC-9E13-CF79718408FE}"/>
              </a:ext>
            </a:extLst>
          </p:cNvPr>
          <p:cNvSpPr/>
          <p:nvPr/>
        </p:nvSpPr>
        <p:spPr>
          <a:xfrm>
            <a:off x="2504953" y="1731958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68;p25">
            <a:extLst>
              <a:ext uri="{FF2B5EF4-FFF2-40B4-BE49-F238E27FC236}">
                <a16:creationId xmlns:a16="http://schemas.microsoft.com/office/drawing/2014/main" id="{C58CEFB4-DB5D-7370-B8CA-729B102869D3}"/>
              </a:ext>
            </a:extLst>
          </p:cNvPr>
          <p:cNvSpPr/>
          <p:nvPr/>
        </p:nvSpPr>
        <p:spPr>
          <a:xfrm>
            <a:off x="2541758" y="1787300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69;p25">
            <a:extLst>
              <a:ext uri="{FF2B5EF4-FFF2-40B4-BE49-F238E27FC236}">
                <a16:creationId xmlns:a16="http://schemas.microsoft.com/office/drawing/2014/main" id="{28FBE6A8-A3B6-014E-BE28-EEBD7CD38145}"/>
              </a:ext>
            </a:extLst>
          </p:cNvPr>
          <p:cNvSpPr/>
          <p:nvPr/>
        </p:nvSpPr>
        <p:spPr>
          <a:xfrm>
            <a:off x="1565569" y="1730104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0;p25">
            <a:extLst>
              <a:ext uri="{FF2B5EF4-FFF2-40B4-BE49-F238E27FC236}">
                <a16:creationId xmlns:a16="http://schemas.microsoft.com/office/drawing/2014/main" id="{CAEAB2F6-78E3-42B0-FA0B-9657CD4887CA}"/>
              </a:ext>
            </a:extLst>
          </p:cNvPr>
          <p:cNvSpPr/>
          <p:nvPr/>
        </p:nvSpPr>
        <p:spPr>
          <a:xfrm>
            <a:off x="1565105" y="1787146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1;p25">
            <a:extLst>
              <a:ext uri="{FF2B5EF4-FFF2-40B4-BE49-F238E27FC236}">
                <a16:creationId xmlns:a16="http://schemas.microsoft.com/office/drawing/2014/main" id="{AC90A294-4980-1ADB-F461-A6DC6C5F44DC}"/>
              </a:ext>
            </a:extLst>
          </p:cNvPr>
          <p:cNvSpPr/>
          <p:nvPr/>
        </p:nvSpPr>
        <p:spPr>
          <a:xfrm>
            <a:off x="2314597" y="2402362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2;p25">
            <a:extLst>
              <a:ext uri="{FF2B5EF4-FFF2-40B4-BE49-F238E27FC236}">
                <a16:creationId xmlns:a16="http://schemas.microsoft.com/office/drawing/2014/main" id="{ECDB5511-6AFA-C7C8-1861-AB384D7B548D}"/>
              </a:ext>
            </a:extLst>
          </p:cNvPr>
          <p:cNvSpPr/>
          <p:nvPr/>
        </p:nvSpPr>
        <p:spPr>
          <a:xfrm>
            <a:off x="1850196" y="2402362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73;p25">
            <a:extLst>
              <a:ext uri="{FF2B5EF4-FFF2-40B4-BE49-F238E27FC236}">
                <a16:creationId xmlns:a16="http://schemas.microsoft.com/office/drawing/2014/main" id="{BD1CA44E-09FD-9AE9-12A5-13B7C978F896}"/>
              </a:ext>
            </a:extLst>
          </p:cNvPr>
          <p:cNvSpPr/>
          <p:nvPr/>
        </p:nvSpPr>
        <p:spPr>
          <a:xfrm>
            <a:off x="2344025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74;p25">
            <a:extLst>
              <a:ext uri="{FF2B5EF4-FFF2-40B4-BE49-F238E27FC236}">
                <a16:creationId xmlns:a16="http://schemas.microsoft.com/office/drawing/2014/main" id="{98B3447F-7573-C6E1-FE02-4E7C56FBA54D}"/>
              </a:ext>
            </a:extLst>
          </p:cNvPr>
          <p:cNvSpPr/>
          <p:nvPr/>
        </p:nvSpPr>
        <p:spPr>
          <a:xfrm>
            <a:off x="2344025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275;p25">
            <a:extLst>
              <a:ext uri="{FF2B5EF4-FFF2-40B4-BE49-F238E27FC236}">
                <a16:creationId xmlns:a16="http://schemas.microsoft.com/office/drawing/2014/main" id="{E2F3CECE-860A-2303-C19A-B34AF81D2C90}"/>
              </a:ext>
            </a:extLst>
          </p:cNvPr>
          <p:cNvSpPr/>
          <p:nvPr/>
        </p:nvSpPr>
        <p:spPr>
          <a:xfrm>
            <a:off x="1880087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276;p25">
            <a:extLst>
              <a:ext uri="{FF2B5EF4-FFF2-40B4-BE49-F238E27FC236}">
                <a16:creationId xmlns:a16="http://schemas.microsoft.com/office/drawing/2014/main" id="{E6A3EB91-21C3-62D8-7CD7-2F5B01C09326}"/>
              </a:ext>
            </a:extLst>
          </p:cNvPr>
          <p:cNvSpPr/>
          <p:nvPr/>
        </p:nvSpPr>
        <p:spPr>
          <a:xfrm>
            <a:off x="1880087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277;p25">
            <a:extLst>
              <a:ext uri="{FF2B5EF4-FFF2-40B4-BE49-F238E27FC236}">
                <a16:creationId xmlns:a16="http://schemas.microsoft.com/office/drawing/2014/main" id="{28038653-0DF3-5861-9F8B-743DBD9889E3}"/>
              </a:ext>
            </a:extLst>
          </p:cNvPr>
          <p:cNvSpPr/>
          <p:nvPr/>
        </p:nvSpPr>
        <p:spPr>
          <a:xfrm>
            <a:off x="2317802" y="2805169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78;p25">
            <a:extLst>
              <a:ext uri="{FF2B5EF4-FFF2-40B4-BE49-F238E27FC236}">
                <a16:creationId xmlns:a16="http://schemas.microsoft.com/office/drawing/2014/main" id="{A7A6A046-4043-BEA7-9523-65C55DC416F1}"/>
              </a:ext>
            </a:extLst>
          </p:cNvPr>
          <p:cNvSpPr/>
          <p:nvPr/>
        </p:nvSpPr>
        <p:spPr>
          <a:xfrm>
            <a:off x="1853401" y="2805169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279;p25">
            <a:extLst>
              <a:ext uri="{FF2B5EF4-FFF2-40B4-BE49-F238E27FC236}">
                <a16:creationId xmlns:a16="http://schemas.microsoft.com/office/drawing/2014/main" id="{FC4978A7-7CA3-7995-1C19-071492DE6587}"/>
              </a:ext>
            </a:extLst>
          </p:cNvPr>
          <p:cNvSpPr/>
          <p:nvPr/>
        </p:nvSpPr>
        <p:spPr>
          <a:xfrm>
            <a:off x="925023" y="1523217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79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17309239-71B4-0E0A-D25C-3CFE85B9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E2BE802-9F17-AB62-2062-3D2E64166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EDDEAE6-3B37-486D-E5DD-D6862E392C8B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700" b="0" i="0" u="none" strike="noStrike" cap="none" dirty="0">
                <a:solidFill>
                  <a:schemeClr val="dk1"/>
                </a:solidFill>
              </a:rPr>
              <a:t>È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una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strategia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avanzata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per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posizionare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il trigger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nelle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feature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migliori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nei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punti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migliori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dello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spazio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dei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dati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700" b="0" i="0" u="none" strike="noStrike" cap="none" dirty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L’algoritmo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cerca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le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regioni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più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dense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dei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campioni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benigni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reali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b="0" i="0" u="none" strike="noStrike" cap="none" dirty="0">
                <a:solidFill>
                  <a:schemeClr val="dk1"/>
                </a:solidFill>
              </a:rPr>
              <a:t>In quelle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regioni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inserisce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campioni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avvelenati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, con le feature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manipolate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b="0" i="0" u="none" strike="noStrike" cap="none" dirty="0">
                <a:solidFill>
                  <a:schemeClr val="dk1"/>
                </a:solidFill>
              </a:rPr>
              <a:t>Il trigger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viene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quindi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“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nascosto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”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dentro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gruppi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compatti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di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benigni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927C9B1-9638-2B20-D5D2-673F0E3C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2271" r="3" b="9717"/>
          <a:stretch>
            <a:fillRect/>
          </a:stretch>
        </p:blipFill>
        <p:spPr>
          <a:xfrm>
            <a:off x="4764788" y="1152475"/>
            <a:ext cx="4019550" cy="35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2EC7FDA4-6303-EE6C-5602-EDA651F0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8A953B2-6D62-5BF0-1A2E-F9B1FF20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3" y="2525335"/>
            <a:ext cx="714936" cy="714936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676759D6-8C22-9DDF-10B6-5B8752154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5379A388-C00A-E5CE-3559-6010FBF83EE8}"/>
              </a:ext>
            </a:extLst>
          </p:cNvPr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B8CFAB2E-F535-B592-485D-45C1604324DB}"/>
              </a:ext>
            </a:extLst>
          </p:cNvPr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2907CC44-580E-BA9E-1855-AAED257EB484}"/>
              </a:ext>
            </a:extLst>
          </p:cNvPr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4117AA0B-5667-E91F-E8DB-22BDD950F59D}"/>
              </a:ext>
            </a:extLst>
          </p:cNvPr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DF74D8E8-7B62-DDC6-4CE3-B0291BF32D96}"/>
              </a:ext>
            </a:extLst>
          </p:cNvPr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D7AB44A-1B43-697A-63A5-E47F498B4E68}"/>
              </a:ext>
            </a:extLst>
          </p:cNvPr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E6EEBB0A-447D-F305-7FB4-6AB2C1B2EF95}"/>
              </a:ext>
            </a:extLst>
          </p:cNvPr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7FC152CA-E41B-CB87-498D-7DDB08F8EB00}"/>
              </a:ext>
            </a:extLst>
          </p:cNvPr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5AE2CA86-9CE2-BF4B-3236-B665395F0023}"/>
              </a:ext>
            </a:extLst>
          </p:cNvPr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A9D96320-A2CF-4716-D4E7-C4B6583A9F34}"/>
              </a:ext>
            </a:extLst>
          </p:cNvPr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06FD5E20-F06E-7786-851F-1C518BEC94EA}"/>
              </a:ext>
            </a:extLst>
          </p:cNvPr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5CD6AEAE-6469-4427-4D32-90F7D5D46846}"/>
              </a:ext>
            </a:extLst>
          </p:cNvPr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5594E7E1-19A3-DF45-3B7E-A6AA044B3DA3}"/>
              </a:ext>
            </a:extLst>
          </p:cNvPr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3B94166F-41C4-C472-8BD1-06B1DF5C5418}"/>
              </a:ext>
            </a:extLst>
          </p:cNvPr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6811051F-9716-3D16-3A99-4CAC1091E4A3}"/>
              </a:ext>
            </a:extLst>
          </p:cNvPr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97C183DC-8A28-BCA3-3EB9-EE7A19ECA091}"/>
              </a:ext>
            </a:extLst>
          </p:cNvPr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F8CF88B9-1213-A28A-8DF8-3B55D0534070}"/>
              </a:ext>
            </a:extLst>
          </p:cNvPr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35F0B985-EEFC-BE0A-DE71-F7AFD3A97751}"/>
              </a:ext>
            </a:extLst>
          </p:cNvPr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B9F173D8-4368-6E39-2489-1D617E446498}"/>
              </a:ext>
            </a:extLst>
          </p:cNvPr>
          <p:cNvGrpSpPr/>
          <p:nvPr/>
        </p:nvGrpSpPr>
        <p:grpSpPr>
          <a:xfrm>
            <a:off x="1022325" y="2453864"/>
            <a:ext cx="1689786" cy="826761"/>
            <a:chOff x="445951" y="1247625"/>
            <a:chExt cx="1363696" cy="817973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32764C6A-735A-96F1-0B5D-676EDF6D0E11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DF098CF-F3B7-7ADE-CB30-626900F23CA6}"/>
                </a:ext>
              </a:extLst>
            </p:cNvPr>
            <p:cNvSpPr txBox="1"/>
            <p:nvPr/>
          </p:nvSpPr>
          <p:spPr>
            <a:xfrm>
              <a:off x="445951" y="162339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800" dirty="0">
                  <a:latin typeface="Fira Sans" panose="020B0503050000020004" pitchFamily="34" charset="0"/>
                </a:rPr>
                <a:t>Cerca sottopopolazioni separabili in SVD.</a:t>
              </a:r>
            </a:p>
            <a:p>
              <a:pPr lvl="0"/>
              <a:r>
                <a:rPr lang="it-IT" sz="800" dirty="0"/>
                <a:t>Funziona solo se il trigger crea un cluster isolato </a:t>
              </a:r>
              <a:endParaRPr lang="it-IT" sz="800" dirty="0">
                <a:latin typeface="Fira Sans" panose="020B0503050000020004" pitchFamily="34" charset="0"/>
              </a:endParaRPr>
            </a:p>
            <a:p>
              <a:pPr lvl="0"/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AB1601AD-ABD7-6692-29A8-29215F27B116}"/>
              </a:ext>
            </a:extLst>
          </p:cNvPr>
          <p:cNvGrpSpPr/>
          <p:nvPr/>
        </p:nvGrpSpPr>
        <p:grpSpPr>
          <a:xfrm>
            <a:off x="4102074" y="121357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3D8D059C-774B-BBCA-A3B4-FDF7EA999673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87079637-678C-EDB3-2829-6DDB459CF5F1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it-IT" sz="800" dirty="0">
                  <a:latin typeface="Fira Sans" panose="020B0503050000020004" pitchFamily="34" charset="0"/>
                </a:rPr>
                <a:t>Clustering gerarchico a densità: forma cluster densi e marca come </a:t>
              </a:r>
              <a:r>
                <a:rPr lang="it-IT" sz="800" dirty="0" err="1">
                  <a:latin typeface="Fira Sans" panose="020B0503050000020004" pitchFamily="34" charset="0"/>
                </a:rPr>
                <a:t>outlier</a:t>
              </a:r>
              <a:r>
                <a:rPr lang="it-IT" sz="800" dirty="0">
                  <a:latin typeface="Fira Sans" panose="020B0503050000020004" pitchFamily="34" charset="0"/>
                </a:rPr>
                <a:t> i punti poco densi.</a:t>
              </a: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CCA012F6-61E0-CA0B-BB55-A279FE33E0F9}"/>
              </a:ext>
            </a:extLst>
          </p:cNvPr>
          <p:cNvGrpSpPr/>
          <p:nvPr/>
        </p:nvGrpSpPr>
        <p:grpSpPr>
          <a:xfrm>
            <a:off x="6598775" y="2410490"/>
            <a:ext cx="1468180" cy="931587"/>
            <a:chOff x="7405301" y="1296675"/>
            <a:chExt cx="1296000" cy="645312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E072B4C8-7C8A-045F-DD04-0FEE520E9829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D2C61817-D393-12B5-0015-F4C1E5C92220}"/>
                </a:ext>
              </a:extLst>
            </p:cNvPr>
            <p:cNvSpPr txBox="1"/>
            <p:nvPr/>
          </p:nvSpPr>
          <p:spPr>
            <a:xfrm>
              <a:off x="7405301" y="149978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800" dirty="0">
                  <a:latin typeface="Fira Sans" panose="020B0503050000020004" pitchFamily="34" charset="0"/>
                </a:rPr>
                <a:t>Isola anomalie costruendo alberi casuali che separano rapidamente punti rari dai normali.</a:t>
              </a:r>
              <a:endParaRPr sz="8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14F751D6-01C4-BB3B-BCD2-6B31554A4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780" y="265315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23FD2169-CA16-BF87-5500-C4837EBFB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333" y="2127801"/>
            <a:ext cx="646629" cy="6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4DDB4B9-2193-29FD-416D-FB9AB887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>
            <a:extLst>
              <a:ext uri="{FF2B5EF4-FFF2-40B4-BE49-F238E27FC236}">
                <a16:creationId xmlns:a16="http://schemas.microsoft.com/office/drawing/2014/main" id="{D6214EB1-4FBE-311F-DFE1-122FF061BBAB}"/>
              </a:ext>
            </a:extLst>
          </p:cNvPr>
          <p:cNvSpPr/>
          <p:nvPr/>
        </p:nvSpPr>
        <p:spPr>
          <a:xfrm>
            <a:off x="6486229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>
            <a:extLst>
              <a:ext uri="{FF2B5EF4-FFF2-40B4-BE49-F238E27FC236}">
                <a16:creationId xmlns:a16="http://schemas.microsoft.com/office/drawing/2014/main" id="{793A7DCF-B4C4-8FB7-130F-DA3827791498}"/>
              </a:ext>
            </a:extLst>
          </p:cNvPr>
          <p:cNvSpPr/>
          <p:nvPr/>
        </p:nvSpPr>
        <p:spPr>
          <a:xfrm>
            <a:off x="5079017" y="3089638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>
            <a:extLst>
              <a:ext uri="{FF2B5EF4-FFF2-40B4-BE49-F238E27FC236}">
                <a16:creationId xmlns:a16="http://schemas.microsoft.com/office/drawing/2014/main" id="{3B5BDC2F-E62B-8E65-C291-032316E2295F}"/>
              </a:ext>
            </a:extLst>
          </p:cNvPr>
          <p:cNvSpPr/>
          <p:nvPr/>
        </p:nvSpPr>
        <p:spPr>
          <a:xfrm>
            <a:off x="6713804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5452DEEA-65A6-3E4D-C5FF-7A8C364AE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Perché queste difese falliscono?</a:t>
            </a:r>
            <a:endParaRPr dirty="0"/>
          </a:p>
        </p:txBody>
      </p:sp>
      <p:sp>
        <p:nvSpPr>
          <p:cNvPr id="3656" name="Google Shape;3656;p40">
            <a:extLst>
              <a:ext uri="{FF2B5EF4-FFF2-40B4-BE49-F238E27FC236}">
                <a16:creationId xmlns:a16="http://schemas.microsoft.com/office/drawing/2014/main" id="{E3460AA4-246E-F2C0-AB81-66D43E1A7AC6}"/>
              </a:ext>
            </a:extLst>
          </p:cNvPr>
          <p:cNvSpPr/>
          <p:nvPr/>
        </p:nvSpPr>
        <p:spPr>
          <a:xfrm>
            <a:off x="3799099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>
            <a:extLst>
              <a:ext uri="{FF2B5EF4-FFF2-40B4-BE49-F238E27FC236}">
                <a16:creationId xmlns:a16="http://schemas.microsoft.com/office/drawing/2014/main" id="{0900270C-37A4-008F-86FB-4CD2E14304E4}"/>
              </a:ext>
            </a:extLst>
          </p:cNvPr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>
              <a:extLst>
                <a:ext uri="{FF2B5EF4-FFF2-40B4-BE49-F238E27FC236}">
                  <a16:creationId xmlns:a16="http://schemas.microsoft.com/office/drawing/2014/main" id="{940A2921-55A9-16C4-86F3-D349D89BCD2A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>
              <a:extLst>
                <a:ext uri="{FF2B5EF4-FFF2-40B4-BE49-F238E27FC236}">
                  <a16:creationId xmlns:a16="http://schemas.microsoft.com/office/drawing/2014/main" id="{0299DD01-5325-C3DB-A99A-0B92D0F9D6D0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>
              <a:extLst>
                <a:ext uri="{FF2B5EF4-FFF2-40B4-BE49-F238E27FC236}">
                  <a16:creationId xmlns:a16="http://schemas.microsoft.com/office/drawing/2014/main" id="{9AF16633-78F3-84C8-BB54-6734BBFA4014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>
              <a:extLst>
                <a:ext uri="{FF2B5EF4-FFF2-40B4-BE49-F238E27FC236}">
                  <a16:creationId xmlns:a16="http://schemas.microsoft.com/office/drawing/2014/main" id="{F0060053-BB4A-8362-BC61-C641F8ADE250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>
              <a:extLst>
                <a:ext uri="{FF2B5EF4-FFF2-40B4-BE49-F238E27FC236}">
                  <a16:creationId xmlns:a16="http://schemas.microsoft.com/office/drawing/2014/main" id="{FCA4B98D-36A1-BB0F-BD18-47D18A6CCB7C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>
              <a:extLst>
                <a:ext uri="{FF2B5EF4-FFF2-40B4-BE49-F238E27FC236}">
                  <a16:creationId xmlns:a16="http://schemas.microsoft.com/office/drawing/2014/main" id="{026D2CAA-ED79-4F79-2EF0-A2419DE0295D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>
              <a:extLst>
                <a:ext uri="{FF2B5EF4-FFF2-40B4-BE49-F238E27FC236}">
                  <a16:creationId xmlns:a16="http://schemas.microsoft.com/office/drawing/2014/main" id="{8A5209D2-0636-D1A4-A05F-60C2DFCEABE7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>
              <a:extLst>
                <a:ext uri="{FF2B5EF4-FFF2-40B4-BE49-F238E27FC236}">
                  <a16:creationId xmlns:a16="http://schemas.microsoft.com/office/drawing/2014/main" id="{22977493-8043-6A3A-6B65-08F0DCA7083B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>
              <a:extLst>
                <a:ext uri="{FF2B5EF4-FFF2-40B4-BE49-F238E27FC236}">
                  <a16:creationId xmlns:a16="http://schemas.microsoft.com/office/drawing/2014/main" id="{E1341626-817C-88B4-A3D7-B41B84EB8B1F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>
              <a:extLst>
                <a:ext uri="{FF2B5EF4-FFF2-40B4-BE49-F238E27FC236}">
                  <a16:creationId xmlns:a16="http://schemas.microsoft.com/office/drawing/2014/main" id="{E05568EC-2A7B-7EA0-D921-D72C66572D8A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>
              <a:extLst>
                <a:ext uri="{FF2B5EF4-FFF2-40B4-BE49-F238E27FC236}">
                  <a16:creationId xmlns:a16="http://schemas.microsoft.com/office/drawing/2014/main" id="{89F04596-E3B1-7E95-BB15-0DEB97FEB881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>
              <a:extLst>
                <a:ext uri="{FF2B5EF4-FFF2-40B4-BE49-F238E27FC236}">
                  <a16:creationId xmlns:a16="http://schemas.microsoft.com/office/drawing/2014/main" id="{6174CB3C-96DB-84E8-F3B0-2FA406DE67C4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>
              <a:extLst>
                <a:ext uri="{FF2B5EF4-FFF2-40B4-BE49-F238E27FC236}">
                  <a16:creationId xmlns:a16="http://schemas.microsoft.com/office/drawing/2014/main" id="{50AB50E0-5102-FBF2-6940-A30EC710BA77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>
              <a:extLst>
                <a:ext uri="{FF2B5EF4-FFF2-40B4-BE49-F238E27FC236}">
                  <a16:creationId xmlns:a16="http://schemas.microsoft.com/office/drawing/2014/main" id="{E76D0876-7C6C-5F80-BFFA-38BBD2BC7AD4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>
              <a:extLst>
                <a:ext uri="{FF2B5EF4-FFF2-40B4-BE49-F238E27FC236}">
                  <a16:creationId xmlns:a16="http://schemas.microsoft.com/office/drawing/2014/main" id="{1154B6A9-EA53-45CC-DF32-384E7D9A6246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>
              <a:extLst>
                <a:ext uri="{FF2B5EF4-FFF2-40B4-BE49-F238E27FC236}">
                  <a16:creationId xmlns:a16="http://schemas.microsoft.com/office/drawing/2014/main" id="{5CF2942F-8332-DB0B-C431-CE1CBC7BB9EF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>
              <a:extLst>
                <a:ext uri="{FF2B5EF4-FFF2-40B4-BE49-F238E27FC236}">
                  <a16:creationId xmlns:a16="http://schemas.microsoft.com/office/drawing/2014/main" id="{F35575EF-F9B9-93A7-58BC-F66BA3B12510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>
              <a:extLst>
                <a:ext uri="{FF2B5EF4-FFF2-40B4-BE49-F238E27FC236}">
                  <a16:creationId xmlns:a16="http://schemas.microsoft.com/office/drawing/2014/main" id="{FC3F490A-55F7-A0DF-6F6F-B363ADC11D54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>
              <a:extLst>
                <a:ext uri="{FF2B5EF4-FFF2-40B4-BE49-F238E27FC236}">
                  <a16:creationId xmlns:a16="http://schemas.microsoft.com/office/drawing/2014/main" id="{FA3A7C7F-2CF6-023A-F7B5-265D84BA4056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>
              <a:extLst>
                <a:ext uri="{FF2B5EF4-FFF2-40B4-BE49-F238E27FC236}">
                  <a16:creationId xmlns:a16="http://schemas.microsoft.com/office/drawing/2014/main" id="{EDCE1AF9-4A0A-F46A-9353-CFB28B70D22D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>
              <a:extLst>
                <a:ext uri="{FF2B5EF4-FFF2-40B4-BE49-F238E27FC236}">
                  <a16:creationId xmlns:a16="http://schemas.microsoft.com/office/drawing/2014/main" id="{1D9F0576-FB92-FB37-6E4A-CA1E574FFDF2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>
              <a:extLst>
                <a:ext uri="{FF2B5EF4-FFF2-40B4-BE49-F238E27FC236}">
                  <a16:creationId xmlns:a16="http://schemas.microsoft.com/office/drawing/2014/main" id="{38068E26-355A-8FE7-DBA6-130957557E3F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>
              <a:extLst>
                <a:ext uri="{FF2B5EF4-FFF2-40B4-BE49-F238E27FC236}">
                  <a16:creationId xmlns:a16="http://schemas.microsoft.com/office/drawing/2014/main" id="{69F5E17F-DA29-77E0-E50D-1ACEA65485F3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>
              <a:extLst>
                <a:ext uri="{FF2B5EF4-FFF2-40B4-BE49-F238E27FC236}">
                  <a16:creationId xmlns:a16="http://schemas.microsoft.com/office/drawing/2014/main" id="{7B219D3C-AEE0-4B26-1D9B-D3478A43A502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>
              <a:extLst>
                <a:ext uri="{FF2B5EF4-FFF2-40B4-BE49-F238E27FC236}">
                  <a16:creationId xmlns:a16="http://schemas.microsoft.com/office/drawing/2014/main" id="{2B696054-9C71-C1C4-8AAB-7A5CB0FD4F99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>
              <a:extLst>
                <a:ext uri="{FF2B5EF4-FFF2-40B4-BE49-F238E27FC236}">
                  <a16:creationId xmlns:a16="http://schemas.microsoft.com/office/drawing/2014/main" id="{EC076B84-E4E2-EB71-3AD5-FFF6A0E2CAFF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>
              <a:extLst>
                <a:ext uri="{FF2B5EF4-FFF2-40B4-BE49-F238E27FC236}">
                  <a16:creationId xmlns:a16="http://schemas.microsoft.com/office/drawing/2014/main" id="{DF47399D-359F-E6F1-D79A-F66E4F9088A9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>
              <a:extLst>
                <a:ext uri="{FF2B5EF4-FFF2-40B4-BE49-F238E27FC236}">
                  <a16:creationId xmlns:a16="http://schemas.microsoft.com/office/drawing/2014/main" id="{1138D99C-2CD1-C6DA-8001-754A2DF2D15C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>
              <a:extLst>
                <a:ext uri="{FF2B5EF4-FFF2-40B4-BE49-F238E27FC236}">
                  <a16:creationId xmlns:a16="http://schemas.microsoft.com/office/drawing/2014/main" id="{D4050B80-BB50-806F-83F0-9BEFC60384A6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>
              <a:extLst>
                <a:ext uri="{FF2B5EF4-FFF2-40B4-BE49-F238E27FC236}">
                  <a16:creationId xmlns:a16="http://schemas.microsoft.com/office/drawing/2014/main" id="{97EE6608-99B3-A91E-F9B8-6F76403980E8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>
              <a:extLst>
                <a:ext uri="{FF2B5EF4-FFF2-40B4-BE49-F238E27FC236}">
                  <a16:creationId xmlns:a16="http://schemas.microsoft.com/office/drawing/2014/main" id="{FB14E9B6-9E11-1F93-A7EF-8F3C06A5A762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>
              <a:extLst>
                <a:ext uri="{FF2B5EF4-FFF2-40B4-BE49-F238E27FC236}">
                  <a16:creationId xmlns:a16="http://schemas.microsoft.com/office/drawing/2014/main" id="{500677A0-0A9D-E658-9E8C-538E37D0D7C3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>
              <a:extLst>
                <a:ext uri="{FF2B5EF4-FFF2-40B4-BE49-F238E27FC236}">
                  <a16:creationId xmlns:a16="http://schemas.microsoft.com/office/drawing/2014/main" id="{D182E0F6-EA53-856D-1ED1-4B6AFE50FFEB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>
              <a:extLst>
                <a:ext uri="{FF2B5EF4-FFF2-40B4-BE49-F238E27FC236}">
                  <a16:creationId xmlns:a16="http://schemas.microsoft.com/office/drawing/2014/main" id="{3D39A832-B331-78C8-5563-A2CBB7F79CF0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>
              <a:extLst>
                <a:ext uri="{FF2B5EF4-FFF2-40B4-BE49-F238E27FC236}">
                  <a16:creationId xmlns:a16="http://schemas.microsoft.com/office/drawing/2014/main" id="{511B644D-C7FD-1171-3170-92DAF2E710BF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>
              <a:extLst>
                <a:ext uri="{FF2B5EF4-FFF2-40B4-BE49-F238E27FC236}">
                  <a16:creationId xmlns:a16="http://schemas.microsoft.com/office/drawing/2014/main" id="{D7447B8E-6E66-0CA5-2CC0-2CE0EB47151C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>
              <a:extLst>
                <a:ext uri="{FF2B5EF4-FFF2-40B4-BE49-F238E27FC236}">
                  <a16:creationId xmlns:a16="http://schemas.microsoft.com/office/drawing/2014/main" id="{99B856AB-5829-1362-91EA-2985DE3FE21C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>
              <a:extLst>
                <a:ext uri="{FF2B5EF4-FFF2-40B4-BE49-F238E27FC236}">
                  <a16:creationId xmlns:a16="http://schemas.microsoft.com/office/drawing/2014/main" id="{7C0BF78C-5B8A-0467-D7D6-2D2EB89380C1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>
              <a:extLst>
                <a:ext uri="{FF2B5EF4-FFF2-40B4-BE49-F238E27FC236}">
                  <a16:creationId xmlns:a16="http://schemas.microsoft.com/office/drawing/2014/main" id="{D572807F-CEF2-7AC6-C2F8-A148BA6AB965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>
              <a:extLst>
                <a:ext uri="{FF2B5EF4-FFF2-40B4-BE49-F238E27FC236}">
                  <a16:creationId xmlns:a16="http://schemas.microsoft.com/office/drawing/2014/main" id="{4F4DCFBE-385D-97C2-F7D5-5F498B9CD0F0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>
              <a:extLst>
                <a:ext uri="{FF2B5EF4-FFF2-40B4-BE49-F238E27FC236}">
                  <a16:creationId xmlns:a16="http://schemas.microsoft.com/office/drawing/2014/main" id="{78AC5398-4423-5E2C-D1CD-CA9D527BFD90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>
              <a:extLst>
                <a:ext uri="{FF2B5EF4-FFF2-40B4-BE49-F238E27FC236}">
                  <a16:creationId xmlns:a16="http://schemas.microsoft.com/office/drawing/2014/main" id="{6014752F-AE6C-644A-177A-CE1B12E69C59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>
              <a:extLst>
                <a:ext uri="{FF2B5EF4-FFF2-40B4-BE49-F238E27FC236}">
                  <a16:creationId xmlns:a16="http://schemas.microsoft.com/office/drawing/2014/main" id="{4C052D2A-8AD8-9194-D769-46CC846B6D7D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>
              <a:extLst>
                <a:ext uri="{FF2B5EF4-FFF2-40B4-BE49-F238E27FC236}">
                  <a16:creationId xmlns:a16="http://schemas.microsoft.com/office/drawing/2014/main" id="{B7A9F7B7-B929-6194-100E-A1D3CF80A608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>
              <a:extLst>
                <a:ext uri="{FF2B5EF4-FFF2-40B4-BE49-F238E27FC236}">
                  <a16:creationId xmlns:a16="http://schemas.microsoft.com/office/drawing/2014/main" id="{DC98ECE9-CF44-5AE7-9DF5-68EDA588FC5C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>
              <a:extLst>
                <a:ext uri="{FF2B5EF4-FFF2-40B4-BE49-F238E27FC236}">
                  <a16:creationId xmlns:a16="http://schemas.microsoft.com/office/drawing/2014/main" id="{79C556D8-FF6A-79EC-5EC2-A7EB1F191867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>
              <a:extLst>
                <a:ext uri="{FF2B5EF4-FFF2-40B4-BE49-F238E27FC236}">
                  <a16:creationId xmlns:a16="http://schemas.microsoft.com/office/drawing/2014/main" id="{E46323E5-DC45-B8B6-5D26-200DA6905FCC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>
              <a:extLst>
                <a:ext uri="{FF2B5EF4-FFF2-40B4-BE49-F238E27FC236}">
                  <a16:creationId xmlns:a16="http://schemas.microsoft.com/office/drawing/2014/main" id="{F02C8B32-6F20-25BE-FBBB-3EF47AC7E473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>
              <a:extLst>
                <a:ext uri="{FF2B5EF4-FFF2-40B4-BE49-F238E27FC236}">
                  <a16:creationId xmlns:a16="http://schemas.microsoft.com/office/drawing/2014/main" id="{5F23C381-E1C6-E680-DE7D-18561580DC23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>
              <a:extLst>
                <a:ext uri="{FF2B5EF4-FFF2-40B4-BE49-F238E27FC236}">
                  <a16:creationId xmlns:a16="http://schemas.microsoft.com/office/drawing/2014/main" id="{F1BC08DF-65AA-8FE9-B78C-FFE9D01A620D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>
              <a:extLst>
                <a:ext uri="{FF2B5EF4-FFF2-40B4-BE49-F238E27FC236}">
                  <a16:creationId xmlns:a16="http://schemas.microsoft.com/office/drawing/2014/main" id="{F60ACEFF-6B0B-FB66-3B50-5D421A5301CC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>
              <a:extLst>
                <a:ext uri="{FF2B5EF4-FFF2-40B4-BE49-F238E27FC236}">
                  <a16:creationId xmlns:a16="http://schemas.microsoft.com/office/drawing/2014/main" id="{9C1B51B8-A236-C04A-1B3C-2FCC95945DDC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>
              <a:extLst>
                <a:ext uri="{FF2B5EF4-FFF2-40B4-BE49-F238E27FC236}">
                  <a16:creationId xmlns:a16="http://schemas.microsoft.com/office/drawing/2014/main" id="{C825C3EF-A928-DEDF-CE21-3B1158C92C00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>
              <a:extLst>
                <a:ext uri="{FF2B5EF4-FFF2-40B4-BE49-F238E27FC236}">
                  <a16:creationId xmlns:a16="http://schemas.microsoft.com/office/drawing/2014/main" id="{C238D3B7-B22E-A4CB-6D1A-8AE5351AF695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>
              <a:extLst>
                <a:ext uri="{FF2B5EF4-FFF2-40B4-BE49-F238E27FC236}">
                  <a16:creationId xmlns:a16="http://schemas.microsoft.com/office/drawing/2014/main" id="{E8462AFA-8C4F-A775-6284-263D2F527A92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>
              <a:extLst>
                <a:ext uri="{FF2B5EF4-FFF2-40B4-BE49-F238E27FC236}">
                  <a16:creationId xmlns:a16="http://schemas.microsoft.com/office/drawing/2014/main" id="{4AF30C54-7C7D-55E2-E58C-21406D621AE8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>
              <a:extLst>
                <a:ext uri="{FF2B5EF4-FFF2-40B4-BE49-F238E27FC236}">
                  <a16:creationId xmlns:a16="http://schemas.microsoft.com/office/drawing/2014/main" id="{1AE7D3AE-F8E2-8F90-8A78-48C00EBBD0E6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>
              <a:extLst>
                <a:ext uri="{FF2B5EF4-FFF2-40B4-BE49-F238E27FC236}">
                  <a16:creationId xmlns:a16="http://schemas.microsoft.com/office/drawing/2014/main" id="{93E0E793-A934-0B04-BFFE-076807716DA4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>
              <a:extLst>
                <a:ext uri="{FF2B5EF4-FFF2-40B4-BE49-F238E27FC236}">
                  <a16:creationId xmlns:a16="http://schemas.microsoft.com/office/drawing/2014/main" id="{6AEF6BCB-2463-2E9B-DF31-BAF2020FB226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>
              <a:extLst>
                <a:ext uri="{FF2B5EF4-FFF2-40B4-BE49-F238E27FC236}">
                  <a16:creationId xmlns:a16="http://schemas.microsoft.com/office/drawing/2014/main" id="{A8F4260D-C6A4-3186-51D0-6B2D845DEDED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>
              <a:extLst>
                <a:ext uri="{FF2B5EF4-FFF2-40B4-BE49-F238E27FC236}">
                  <a16:creationId xmlns:a16="http://schemas.microsoft.com/office/drawing/2014/main" id="{A85500BF-73B9-008F-2BA0-431875D98D11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>
              <a:extLst>
                <a:ext uri="{FF2B5EF4-FFF2-40B4-BE49-F238E27FC236}">
                  <a16:creationId xmlns:a16="http://schemas.microsoft.com/office/drawing/2014/main" id="{BC3B1621-F528-3E6D-C06B-10E2B05A91F3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>
              <a:extLst>
                <a:ext uri="{FF2B5EF4-FFF2-40B4-BE49-F238E27FC236}">
                  <a16:creationId xmlns:a16="http://schemas.microsoft.com/office/drawing/2014/main" id="{39961F22-84E2-B29B-8F39-6B24851817AA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>
              <a:extLst>
                <a:ext uri="{FF2B5EF4-FFF2-40B4-BE49-F238E27FC236}">
                  <a16:creationId xmlns:a16="http://schemas.microsoft.com/office/drawing/2014/main" id="{17185E87-031A-5566-A3D9-2B820E1B02E3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>
              <a:extLst>
                <a:ext uri="{FF2B5EF4-FFF2-40B4-BE49-F238E27FC236}">
                  <a16:creationId xmlns:a16="http://schemas.microsoft.com/office/drawing/2014/main" id="{ABEA16B4-E01F-16B1-533F-1617631BC6F1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>
              <a:extLst>
                <a:ext uri="{FF2B5EF4-FFF2-40B4-BE49-F238E27FC236}">
                  <a16:creationId xmlns:a16="http://schemas.microsoft.com/office/drawing/2014/main" id="{DD5724C8-1262-0D70-C1ED-41E5EF1EA5BD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>
              <a:extLst>
                <a:ext uri="{FF2B5EF4-FFF2-40B4-BE49-F238E27FC236}">
                  <a16:creationId xmlns:a16="http://schemas.microsoft.com/office/drawing/2014/main" id="{5FB487C8-76F8-0DAE-ED69-B225750A7CD7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>
              <a:extLst>
                <a:ext uri="{FF2B5EF4-FFF2-40B4-BE49-F238E27FC236}">
                  <a16:creationId xmlns:a16="http://schemas.microsoft.com/office/drawing/2014/main" id="{FA438F1A-3740-1F34-2BC7-E2E8548BD3EB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>
              <a:extLst>
                <a:ext uri="{FF2B5EF4-FFF2-40B4-BE49-F238E27FC236}">
                  <a16:creationId xmlns:a16="http://schemas.microsoft.com/office/drawing/2014/main" id="{C760BF9A-4F88-5F9E-F3A7-4C6CE03F81C6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>
              <a:extLst>
                <a:ext uri="{FF2B5EF4-FFF2-40B4-BE49-F238E27FC236}">
                  <a16:creationId xmlns:a16="http://schemas.microsoft.com/office/drawing/2014/main" id="{FA2DBF3D-E81D-43F4-0D70-2DB037A2419C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>
              <a:extLst>
                <a:ext uri="{FF2B5EF4-FFF2-40B4-BE49-F238E27FC236}">
                  <a16:creationId xmlns:a16="http://schemas.microsoft.com/office/drawing/2014/main" id="{0669B8E0-6F70-09C2-3DB9-605C102DA998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>
              <a:extLst>
                <a:ext uri="{FF2B5EF4-FFF2-40B4-BE49-F238E27FC236}">
                  <a16:creationId xmlns:a16="http://schemas.microsoft.com/office/drawing/2014/main" id="{DAD3AEB9-3DA6-3989-BE58-72A0DEFDF1F7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>
              <a:extLst>
                <a:ext uri="{FF2B5EF4-FFF2-40B4-BE49-F238E27FC236}">
                  <a16:creationId xmlns:a16="http://schemas.microsoft.com/office/drawing/2014/main" id="{40559845-5B55-99E7-A9E0-7B411D1E7C8D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>
              <a:extLst>
                <a:ext uri="{FF2B5EF4-FFF2-40B4-BE49-F238E27FC236}">
                  <a16:creationId xmlns:a16="http://schemas.microsoft.com/office/drawing/2014/main" id="{434EBD3C-1F3F-82A8-FD37-B71DDBA91AA0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>
              <a:extLst>
                <a:ext uri="{FF2B5EF4-FFF2-40B4-BE49-F238E27FC236}">
                  <a16:creationId xmlns:a16="http://schemas.microsoft.com/office/drawing/2014/main" id="{027F068F-CA62-1406-4C14-80584122CE3B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>
            <a:extLst>
              <a:ext uri="{FF2B5EF4-FFF2-40B4-BE49-F238E27FC236}">
                <a16:creationId xmlns:a16="http://schemas.microsoft.com/office/drawing/2014/main" id="{CB646903-B780-5DAD-FADF-DE83A543D5E8}"/>
              </a:ext>
            </a:extLst>
          </p:cNvPr>
          <p:cNvSpPr/>
          <p:nvPr/>
        </p:nvSpPr>
        <p:spPr>
          <a:xfrm>
            <a:off x="3980299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>
            <a:extLst>
              <a:ext uri="{FF2B5EF4-FFF2-40B4-BE49-F238E27FC236}">
                <a16:creationId xmlns:a16="http://schemas.microsoft.com/office/drawing/2014/main" id="{8017F379-4827-FAED-198E-7B61488B4AC7}"/>
              </a:ext>
            </a:extLst>
          </p:cNvPr>
          <p:cNvSpPr/>
          <p:nvPr/>
        </p:nvSpPr>
        <p:spPr>
          <a:xfrm>
            <a:off x="5260217" y="320569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40">
            <a:extLst>
              <a:ext uri="{FF2B5EF4-FFF2-40B4-BE49-F238E27FC236}">
                <a16:creationId xmlns:a16="http://schemas.microsoft.com/office/drawing/2014/main" id="{DA35DCD0-64F5-8DAD-A095-235547954DCD}"/>
              </a:ext>
            </a:extLst>
          </p:cNvPr>
          <p:cNvSpPr txBox="1"/>
          <p:nvPr/>
        </p:nvSpPr>
        <p:spPr>
          <a:xfrm>
            <a:off x="4157336" y="1791111"/>
            <a:ext cx="1276177" cy="69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9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Clean</a:t>
            </a:r>
            <a:r>
              <a: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-label attacca direttamente la struttura dello spazio.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0" name="Google Shape;3740;p40">
            <a:extLst>
              <a:ext uri="{FF2B5EF4-FFF2-40B4-BE49-F238E27FC236}">
                <a16:creationId xmlns:a16="http://schemas.microsoft.com/office/drawing/2014/main" id="{0311F142-FDA1-0FB2-8CAC-620138DE4B31}"/>
              </a:ext>
            </a:extLst>
          </p:cNvPr>
          <p:cNvSpPr txBox="1"/>
          <p:nvPr/>
        </p:nvSpPr>
        <p:spPr>
          <a:xfrm>
            <a:off x="5548993" y="3448545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 sottopopolazioni risultano non separabili.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3" name="Google Shape;3743;p40">
            <a:extLst>
              <a:ext uri="{FF2B5EF4-FFF2-40B4-BE49-F238E27FC236}">
                <a16:creationId xmlns:a16="http://schemas.microsoft.com/office/drawing/2014/main" id="{83ED6A96-5E95-1600-62D9-EC880E5C46D9}"/>
              </a:ext>
            </a:extLst>
          </p:cNvPr>
          <p:cNvSpPr txBox="1"/>
          <p:nvPr/>
        </p:nvSpPr>
        <p:spPr>
          <a:xfrm>
            <a:off x="6913420" y="1877291"/>
            <a:ext cx="1143000" cy="50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Nessuna delle difese riesce a creare separazione tra classi pulite e avvelenate.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32751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0C1B-EC5A-414E-1332-EF01C960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C230F-CD87-F5B3-C24D-9B06D945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 err="1"/>
              <a:t>Sparsità</a:t>
            </a:r>
            <a:r>
              <a:rPr lang="it-IT" dirty="0"/>
              <a:t> come possibile difesa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9A5379-DCDA-C112-641B-561DA8A0A712}"/>
              </a:ext>
            </a:extLst>
          </p:cNvPr>
          <p:cNvSpPr txBox="1"/>
          <p:nvPr/>
        </p:nvSpPr>
        <p:spPr>
          <a:xfrm>
            <a:off x="457200" y="1107521"/>
            <a:ext cx="35342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 lnSpcReduction="1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Eliminare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importanti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. </a:t>
            </a:r>
            <a:br>
              <a:rPr lang="en-US" sz="1800" b="0" i="0" u="none" strike="noStrike" cap="none" dirty="0">
                <a:solidFill>
                  <a:schemeClr val="dk1"/>
                </a:solidFill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</a:rPr>
              <a:t>I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essere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meno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efficaci</a:t>
            </a: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Tuttavia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, come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suggerisce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LTH, </a:t>
            </a:r>
            <a:r>
              <a:rPr lang="it-IT" sz="1800" b="0" i="0" u="none" strike="noStrike" cap="none" dirty="0">
                <a:solidFill>
                  <a:schemeClr val="dk1"/>
                </a:solidFill>
              </a:rPr>
              <a:t>l</a:t>
            </a:r>
            <a:r>
              <a:rPr lang="it-IT" sz="1800" dirty="0">
                <a:solidFill>
                  <a:schemeClr val="dk1"/>
                </a:solidFill>
              </a:rPr>
              <a:t>a backdoor potrebbe essere così ben rafforzata durante il training da comportarsi come una sottorete ottimale, quindi resiste anche se togli pesi.</a:t>
            </a:r>
            <a:endParaRPr lang="en-US" sz="1800" b="0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D9735292-F746-AD01-B3F9-285E972D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15"/>
          <a:stretch>
            <a:fillRect/>
          </a:stretch>
        </p:blipFill>
        <p:spPr bwMode="auto">
          <a:xfrm>
            <a:off x="4086679" y="1072646"/>
            <a:ext cx="493395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20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>
          <a:extLst>
            <a:ext uri="{FF2B5EF4-FFF2-40B4-BE49-F238E27FC236}">
              <a16:creationId xmlns:a16="http://schemas.microsoft.com/office/drawing/2014/main" id="{97E392E4-6A7C-16BF-DBBC-14A40F53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>
            <a:extLst>
              <a:ext uri="{FF2B5EF4-FFF2-40B4-BE49-F238E27FC236}">
                <a16:creationId xmlns:a16="http://schemas.microsoft.com/office/drawing/2014/main" id="{1D2DA13C-3438-E07C-2867-084B61D1B4FD}"/>
              </a:ext>
            </a:extLst>
          </p:cNvPr>
          <p:cNvGrpSpPr/>
          <p:nvPr/>
        </p:nvGrpSpPr>
        <p:grpSpPr>
          <a:xfrm>
            <a:off x="1532798" y="2750740"/>
            <a:ext cx="1483226" cy="1907455"/>
            <a:chOff x="481238" y="2773600"/>
            <a:chExt cx="1483226" cy="1907455"/>
          </a:xfrm>
        </p:grpSpPr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1AE73352-62E9-3C55-6102-26A015C4C5B4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49FD62A1-D628-90F7-4CD3-416171F22BF8}"/>
                </a:ext>
              </a:extLst>
            </p:cNvPr>
            <p:cNvSpPr/>
            <p:nvPr/>
          </p:nvSpPr>
          <p:spPr>
            <a:xfrm>
              <a:off x="481250" y="2773600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" name="Google Shape;1800;p29">
            <a:extLst>
              <a:ext uri="{FF2B5EF4-FFF2-40B4-BE49-F238E27FC236}">
                <a16:creationId xmlns:a16="http://schemas.microsoft.com/office/drawing/2014/main" id="{46889C68-3E92-D1E8-46CA-0678DAED4A64}"/>
              </a:ext>
            </a:extLst>
          </p:cNvPr>
          <p:cNvGrpSpPr/>
          <p:nvPr/>
        </p:nvGrpSpPr>
        <p:grpSpPr>
          <a:xfrm>
            <a:off x="3766773" y="1421520"/>
            <a:ext cx="1492084" cy="3236674"/>
            <a:chOff x="2705101" y="1444380"/>
            <a:chExt cx="1492084" cy="3236674"/>
          </a:xfrm>
        </p:grpSpPr>
        <p:grpSp>
          <p:nvGrpSpPr>
            <p:cNvPr id="1801" name="Google Shape;1801;p29">
              <a:extLst>
                <a:ext uri="{FF2B5EF4-FFF2-40B4-BE49-F238E27FC236}">
                  <a16:creationId xmlns:a16="http://schemas.microsoft.com/office/drawing/2014/main" id="{9454C62B-625E-4BFA-A2DC-349613930229}"/>
                </a:ext>
              </a:extLst>
            </p:cNvPr>
            <p:cNvGrpSpPr/>
            <p:nvPr/>
          </p:nvGrpSpPr>
          <p:grpSpPr>
            <a:xfrm>
              <a:off x="2705101" y="1444380"/>
              <a:ext cx="1492084" cy="3236674"/>
              <a:chOff x="2705101" y="1444380"/>
              <a:chExt cx="1492084" cy="3236674"/>
            </a:xfrm>
          </p:grpSpPr>
          <p:grpSp>
            <p:nvGrpSpPr>
              <p:cNvPr id="1802" name="Google Shape;1802;p29">
                <a:extLst>
                  <a:ext uri="{FF2B5EF4-FFF2-40B4-BE49-F238E27FC236}">
                    <a16:creationId xmlns:a16="http://schemas.microsoft.com/office/drawing/2014/main" id="{60BE3D64-EE59-42E3-6FA6-CFE1A55E8FBF}"/>
                  </a:ext>
                </a:extLst>
              </p:cNvPr>
              <p:cNvGrpSpPr/>
              <p:nvPr/>
            </p:nvGrpSpPr>
            <p:grpSpPr>
              <a:xfrm>
                <a:off x="2705101" y="2786522"/>
                <a:ext cx="1485953" cy="1894532"/>
                <a:chOff x="2705101" y="2786522"/>
                <a:chExt cx="1485953" cy="1894532"/>
              </a:xfrm>
            </p:grpSpPr>
            <p:sp>
              <p:nvSpPr>
                <p:cNvPr id="1803" name="Google Shape;1803;p29">
                  <a:extLst>
                    <a:ext uri="{FF2B5EF4-FFF2-40B4-BE49-F238E27FC236}">
                      <a16:creationId xmlns:a16="http://schemas.microsoft.com/office/drawing/2014/main" id="{28D3BF51-0B62-5AAE-FB85-7728E072748E}"/>
                    </a:ext>
                  </a:extLst>
                </p:cNvPr>
                <p:cNvSpPr/>
                <p:nvPr/>
              </p:nvSpPr>
              <p:spPr>
                <a:xfrm>
                  <a:off x="2705101" y="3072383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5" name="Google Shape;1805;p29">
                  <a:extLst>
                    <a:ext uri="{FF2B5EF4-FFF2-40B4-BE49-F238E27FC236}">
                      <a16:creationId xmlns:a16="http://schemas.microsoft.com/office/drawing/2014/main" id="{BEC4F39E-3D9B-2B69-095E-1702B82DFD62}"/>
                    </a:ext>
                  </a:extLst>
                </p:cNvPr>
                <p:cNvSpPr/>
                <p:nvPr/>
              </p:nvSpPr>
              <p:spPr>
                <a:xfrm>
                  <a:off x="2707804" y="2786522"/>
                  <a:ext cx="1483250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019" extrusionOk="0">
                      <a:moveTo>
                        <a:pt x="1263" y="0"/>
                      </a:moveTo>
                      <a:cubicBezTo>
                        <a:pt x="560" y="0"/>
                        <a:pt x="1" y="560"/>
                        <a:pt x="1" y="1262"/>
                      </a:cubicBezTo>
                      <a:lnTo>
                        <a:pt x="1" y="46756"/>
                      </a:lnTo>
                      <a:cubicBezTo>
                        <a:pt x="1" y="47459"/>
                        <a:pt x="560" y="48018"/>
                        <a:pt x="1263" y="48018"/>
                      </a:cubicBezTo>
                      <a:lnTo>
                        <a:pt x="40803" y="48018"/>
                      </a:lnTo>
                      <a:cubicBezTo>
                        <a:pt x="41506" y="48018"/>
                        <a:pt x="42077" y="47459"/>
                        <a:pt x="42077" y="46756"/>
                      </a:cubicBezTo>
                      <a:lnTo>
                        <a:pt x="42077" y="1262"/>
                      </a:lnTo>
                      <a:cubicBezTo>
                        <a:pt x="42077" y="560"/>
                        <a:pt x="41506" y="0"/>
                        <a:pt x="408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7" name="Google Shape;1807;p29">
                <a:extLst>
                  <a:ext uri="{FF2B5EF4-FFF2-40B4-BE49-F238E27FC236}">
                    <a16:creationId xmlns:a16="http://schemas.microsoft.com/office/drawing/2014/main" id="{C3EC8573-0D86-4FF2-79EA-829CD1F2B3EC}"/>
                  </a:ext>
                </a:extLst>
              </p:cNvPr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>
                  <a:extLst>
                    <a:ext uri="{FF2B5EF4-FFF2-40B4-BE49-F238E27FC236}">
                      <a16:creationId xmlns:a16="http://schemas.microsoft.com/office/drawing/2014/main" id="{E3BBC24B-ED83-DD63-D02A-78CD4B9E3B51}"/>
                    </a:ext>
                  </a:extLst>
                </p:cNvPr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>
                  <a:extLst>
                    <a:ext uri="{FF2B5EF4-FFF2-40B4-BE49-F238E27FC236}">
                      <a16:creationId xmlns:a16="http://schemas.microsoft.com/office/drawing/2014/main" id="{8CB916AE-B625-DF87-1C10-4E776FD71B1F}"/>
                    </a:ext>
                  </a:extLst>
                </p:cNvPr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>
                  <a:extLst>
                    <a:ext uri="{FF2B5EF4-FFF2-40B4-BE49-F238E27FC236}">
                      <a16:creationId xmlns:a16="http://schemas.microsoft.com/office/drawing/2014/main" id="{A9975851-5DD4-1411-FDCF-E78194F34A01}"/>
                    </a:ext>
                  </a:extLst>
                </p:cNvPr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>
                  <a:extLst>
                    <a:ext uri="{FF2B5EF4-FFF2-40B4-BE49-F238E27FC236}">
                      <a16:creationId xmlns:a16="http://schemas.microsoft.com/office/drawing/2014/main" id="{C7959FF3-66BC-3A53-942E-0D3A8845F763}"/>
                    </a:ext>
                  </a:extLst>
                </p:cNvPr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>
                  <a:extLst>
                    <a:ext uri="{FF2B5EF4-FFF2-40B4-BE49-F238E27FC236}">
                      <a16:creationId xmlns:a16="http://schemas.microsoft.com/office/drawing/2014/main" id="{BD838DE6-E223-F0E9-DBB9-EC01CF7ED991}"/>
                    </a:ext>
                  </a:extLst>
                </p:cNvPr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>
                  <a:extLst>
                    <a:ext uri="{FF2B5EF4-FFF2-40B4-BE49-F238E27FC236}">
                      <a16:creationId xmlns:a16="http://schemas.microsoft.com/office/drawing/2014/main" id="{3227C121-AA46-8A63-7383-4ED096987173}"/>
                    </a:ext>
                  </a:extLst>
                </p:cNvPr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>
                  <a:extLst>
                    <a:ext uri="{FF2B5EF4-FFF2-40B4-BE49-F238E27FC236}">
                      <a16:creationId xmlns:a16="http://schemas.microsoft.com/office/drawing/2014/main" id="{CCD4E01B-F88F-EBB3-5486-E3A8C2549F6B}"/>
                    </a:ext>
                  </a:extLst>
                </p:cNvPr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>
                  <a:extLst>
                    <a:ext uri="{FF2B5EF4-FFF2-40B4-BE49-F238E27FC236}">
                      <a16:creationId xmlns:a16="http://schemas.microsoft.com/office/drawing/2014/main" id="{6DCEA64B-E114-B8C0-931E-C950B3E80447}"/>
                    </a:ext>
                  </a:extLst>
                </p:cNvPr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>
                  <a:extLst>
                    <a:ext uri="{FF2B5EF4-FFF2-40B4-BE49-F238E27FC236}">
                      <a16:creationId xmlns:a16="http://schemas.microsoft.com/office/drawing/2014/main" id="{128764F0-5AAB-0B33-BC35-985262E1FCAB}"/>
                    </a:ext>
                  </a:extLst>
                </p:cNvPr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>
                  <a:extLst>
                    <a:ext uri="{FF2B5EF4-FFF2-40B4-BE49-F238E27FC236}">
                      <a16:creationId xmlns:a16="http://schemas.microsoft.com/office/drawing/2014/main" id="{FEB6B6EA-E5A7-F0F3-9E05-46B46A67D353}"/>
                    </a:ext>
                  </a:extLst>
                </p:cNvPr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>
                  <a:extLst>
                    <a:ext uri="{FF2B5EF4-FFF2-40B4-BE49-F238E27FC236}">
                      <a16:creationId xmlns:a16="http://schemas.microsoft.com/office/drawing/2014/main" id="{44F241A8-1FB3-5ECD-0527-67CAD1D5B08F}"/>
                    </a:ext>
                  </a:extLst>
                </p:cNvPr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>
                  <a:extLst>
                    <a:ext uri="{FF2B5EF4-FFF2-40B4-BE49-F238E27FC236}">
                      <a16:creationId xmlns:a16="http://schemas.microsoft.com/office/drawing/2014/main" id="{8B5690A0-F02B-E918-5BF7-8826976C0E41}"/>
                    </a:ext>
                  </a:extLst>
                </p:cNvPr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>
                  <a:extLst>
                    <a:ext uri="{FF2B5EF4-FFF2-40B4-BE49-F238E27FC236}">
                      <a16:creationId xmlns:a16="http://schemas.microsoft.com/office/drawing/2014/main" id="{7C8950C4-0940-BAD8-48FC-55A1FFA33BBA}"/>
                    </a:ext>
                  </a:extLst>
                </p:cNvPr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>
                  <a:extLst>
                    <a:ext uri="{FF2B5EF4-FFF2-40B4-BE49-F238E27FC236}">
                      <a16:creationId xmlns:a16="http://schemas.microsoft.com/office/drawing/2014/main" id="{65048EDC-EE08-5836-6074-8127C668683E}"/>
                    </a:ext>
                  </a:extLst>
                </p:cNvPr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>
                  <a:extLst>
                    <a:ext uri="{FF2B5EF4-FFF2-40B4-BE49-F238E27FC236}">
                      <a16:creationId xmlns:a16="http://schemas.microsoft.com/office/drawing/2014/main" id="{7F3E1B64-63BC-BCAC-9FC2-76C745D7F333}"/>
                    </a:ext>
                  </a:extLst>
                </p:cNvPr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>
                  <a:extLst>
                    <a:ext uri="{FF2B5EF4-FFF2-40B4-BE49-F238E27FC236}">
                      <a16:creationId xmlns:a16="http://schemas.microsoft.com/office/drawing/2014/main" id="{4CA79B54-5A40-0DCA-976F-37EEB946335E}"/>
                    </a:ext>
                  </a:extLst>
                </p:cNvPr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>
              <a:extLst>
                <a:ext uri="{FF2B5EF4-FFF2-40B4-BE49-F238E27FC236}">
                  <a16:creationId xmlns:a16="http://schemas.microsoft.com/office/drawing/2014/main" id="{ABE63492-BAD9-D8E6-300B-1B53B8BE33D5}"/>
                </a:ext>
              </a:extLst>
            </p:cNvPr>
            <p:cNvGrpSpPr/>
            <p:nvPr/>
          </p:nvGrpSpPr>
          <p:grpSpPr>
            <a:xfrm>
              <a:off x="2734069" y="2534200"/>
              <a:ext cx="1441500" cy="1512003"/>
              <a:chOff x="2734069" y="2534200"/>
              <a:chExt cx="1441500" cy="1512003"/>
            </a:xfrm>
          </p:grpSpPr>
          <p:sp>
            <p:nvSpPr>
              <p:cNvPr id="1827" name="Google Shape;1827;p29">
                <a:extLst>
                  <a:ext uri="{FF2B5EF4-FFF2-40B4-BE49-F238E27FC236}">
                    <a16:creationId xmlns:a16="http://schemas.microsoft.com/office/drawing/2014/main" id="{15A4C8A4-A3D7-2C54-C4B8-4FC7A12193FC}"/>
                  </a:ext>
                </a:extLst>
              </p:cNvPr>
              <p:cNvSpPr txBox="1"/>
              <p:nvPr/>
            </p:nvSpPr>
            <p:spPr>
              <a:xfrm>
                <a:off x="2734069" y="3533759"/>
                <a:ext cx="1441500" cy="512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Se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trigger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creano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percorsi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“rigidi”,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potrebbero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non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cambiare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0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predizione</a:t>
                </a:r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.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828" name="Google Shape;1828;p29">
                <a:extLst>
                  <a:ext uri="{FF2B5EF4-FFF2-40B4-BE49-F238E27FC236}">
                    <a16:creationId xmlns:a16="http://schemas.microsoft.com/office/drawing/2014/main" id="{667DB7B8-D709-3847-3D65-0D0F92441CA3}"/>
                  </a:ext>
                </a:extLst>
              </p:cNvPr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>
            <a:extLst>
              <a:ext uri="{FF2B5EF4-FFF2-40B4-BE49-F238E27FC236}">
                <a16:creationId xmlns:a16="http://schemas.microsoft.com/office/drawing/2014/main" id="{480067DB-E91C-9287-1648-E2DE6353A583}"/>
              </a:ext>
            </a:extLst>
          </p:cNvPr>
          <p:cNvGrpSpPr/>
          <p:nvPr/>
        </p:nvGrpSpPr>
        <p:grpSpPr>
          <a:xfrm>
            <a:off x="5237241" y="1968740"/>
            <a:ext cx="752600" cy="0"/>
            <a:chOff x="2010725" y="2618750"/>
            <a:chExt cx="752600" cy="0"/>
          </a:xfrm>
        </p:grpSpPr>
        <p:cxnSp>
          <p:nvCxnSpPr>
            <p:cNvPr id="1830" name="Google Shape;1830;p29">
              <a:extLst>
                <a:ext uri="{FF2B5EF4-FFF2-40B4-BE49-F238E27FC236}">
                  <a16:creationId xmlns:a16="http://schemas.microsoft.com/office/drawing/2014/main" id="{A1C3ABC2-32F9-55AC-ED3F-01664F608176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>
              <a:extLst>
                <a:ext uri="{FF2B5EF4-FFF2-40B4-BE49-F238E27FC236}">
                  <a16:creationId xmlns:a16="http://schemas.microsoft.com/office/drawing/2014/main" id="{B3A78DAD-FAA7-5CA6-E687-620B47D6AD93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>
            <a:extLst>
              <a:ext uri="{FF2B5EF4-FFF2-40B4-BE49-F238E27FC236}">
                <a16:creationId xmlns:a16="http://schemas.microsoft.com/office/drawing/2014/main" id="{B0A30947-D997-CD22-4B7F-EF80855563A3}"/>
              </a:ext>
            </a:extLst>
          </p:cNvPr>
          <p:cNvGrpSpPr/>
          <p:nvPr/>
        </p:nvGrpSpPr>
        <p:grpSpPr>
          <a:xfrm>
            <a:off x="3014173" y="1968740"/>
            <a:ext cx="752600" cy="0"/>
            <a:chOff x="2010725" y="2618750"/>
            <a:chExt cx="752600" cy="0"/>
          </a:xfrm>
        </p:grpSpPr>
        <p:cxnSp>
          <p:nvCxnSpPr>
            <p:cNvPr id="1836" name="Google Shape;1836;p29">
              <a:extLst>
                <a:ext uri="{FF2B5EF4-FFF2-40B4-BE49-F238E27FC236}">
                  <a16:creationId xmlns:a16="http://schemas.microsoft.com/office/drawing/2014/main" id="{94B22588-EC11-6871-FBAC-041A6336F92F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>
              <a:extLst>
                <a:ext uri="{FF2B5EF4-FFF2-40B4-BE49-F238E27FC236}">
                  <a16:creationId xmlns:a16="http://schemas.microsoft.com/office/drawing/2014/main" id="{D3AC2D06-BDB2-97BB-AA3C-6B989D79E408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>
            <a:extLst>
              <a:ext uri="{FF2B5EF4-FFF2-40B4-BE49-F238E27FC236}">
                <a16:creationId xmlns:a16="http://schemas.microsoft.com/office/drawing/2014/main" id="{5F976845-61AC-6C29-7664-27A614B7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Rumore come possibile difesa</a:t>
            </a:r>
            <a:endParaRPr dirty="0"/>
          </a:p>
        </p:txBody>
      </p:sp>
      <p:grpSp>
        <p:nvGrpSpPr>
          <p:cNvPr id="1839" name="Google Shape;1839;p29">
            <a:extLst>
              <a:ext uri="{FF2B5EF4-FFF2-40B4-BE49-F238E27FC236}">
                <a16:creationId xmlns:a16="http://schemas.microsoft.com/office/drawing/2014/main" id="{2EC31175-1657-925A-6051-9078D2657B3B}"/>
              </a:ext>
            </a:extLst>
          </p:cNvPr>
          <p:cNvGrpSpPr/>
          <p:nvPr/>
        </p:nvGrpSpPr>
        <p:grpSpPr>
          <a:xfrm>
            <a:off x="1522290" y="1421303"/>
            <a:ext cx="1493759" cy="2538540"/>
            <a:chOff x="470730" y="1444163"/>
            <a:chExt cx="1493759" cy="2538540"/>
          </a:xfrm>
        </p:grpSpPr>
        <p:grpSp>
          <p:nvGrpSpPr>
            <p:cNvPr id="1840" name="Google Shape;1840;p29">
              <a:extLst>
                <a:ext uri="{FF2B5EF4-FFF2-40B4-BE49-F238E27FC236}">
                  <a16:creationId xmlns:a16="http://schemas.microsoft.com/office/drawing/2014/main" id="{86D6E112-C0F4-42FB-42DB-6218A6CB3384}"/>
                </a:ext>
              </a:extLst>
            </p:cNvPr>
            <p:cNvGrpSpPr/>
            <p:nvPr/>
          </p:nvGrpSpPr>
          <p:grpSpPr>
            <a:xfrm>
              <a:off x="470730" y="2534200"/>
              <a:ext cx="1441500" cy="1448503"/>
              <a:chOff x="470730" y="2534200"/>
              <a:chExt cx="1441500" cy="1448503"/>
            </a:xfrm>
          </p:grpSpPr>
          <p:sp>
            <p:nvSpPr>
              <p:cNvPr id="1843" name="Google Shape;1843;p29">
                <a:extLst>
                  <a:ext uri="{FF2B5EF4-FFF2-40B4-BE49-F238E27FC236}">
                    <a16:creationId xmlns:a16="http://schemas.microsoft.com/office/drawing/2014/main" id="{FA970C29-005C-74C3-5C52-E3BB5E97508B}"/>
                  </a:ext>
                </a:extLst>
              </p:cNvPr>
              <p:cNvSpPr txBox="1"/>
              <p:nvPr/>
            </p:nvSpPr>
            <p:spPr>
              <a:xfrm>
                <a:off x="470730" y="3439103"/>
                <a:ext cx="1441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114300" algn="ctr">
                  <a:lnSpc>
                    <a:spcPct val="115000"/>
                  </a:lnSpc>
                  <a:spcAft>
                    <a:spcPts val="600"/>
                  </a:spcAft>
                  <a:buClr>
                    <a:schemeClr val="dk1"/>
                  </a:buClr>
                  <a:buSzPts val="1800"/>
                </a:pP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Iniettare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rumore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controllato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nei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pesi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.</a:t>
                </a:r>
              </a:p>
            </p:txBody>
          </p:sp>
          <p:cxnSp>
            <p:nvCxnSpPr>
              <p:cNvPr id="1844" name="Google Shape;1844;p29">
                <a:extLst>
                  <a:ext uri="{FF2B5EF4-FFF2-40B4-BE49-F238E27FC236}">
                    <a16:creationId xmlns:a16="http://schemas.microsoft.com/office/drawing/2014/main" id="{DCF9BBD5-B0B4-A095-67FD-D7DC5195CD54}"/>
                  </a:ext>
                </a:extLst>
              </p:cNvPr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>
              <a:extLst>
                <a:ext uri="{FF2B5EF4-FFF2-40B4-BE49-F238E27FC236}">
                  <a16:creationId xmlns:a16="http://schemas.microsoft.com/office/drawing/2014/main" id="{300CC370-8E38-B4E8-C49A-534E37B1C6AC}"/>
                </a:ext>
              </a:extLst>
            </p:cNvPr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>
                <a:extLst>
                  <a:ext uri="{FF2B5EF4-FFF2-40B4-BE49-F238E27FC236}">
                    <a16:creationId xmlns:a16="http://schemas.microsoft.com/office/drawing/2014/main" id="{186B41D4-0902-2E07-7877-99E9BD3B7CD4}"/>
                  </a:ext>
                </a:extLst>
              </p:cNvPr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>
                <a:extLst>
                  <a:ext uri="{FF2B5EF4-FFF2-40B4-BE49-F238E27FC236}">
                    <a16:creationId xmlns:a16="http://schemas.microsoft.com/office/drawing/2014/main" id="{40200860-3F6B-919E-712F-645F60D22868}"/>
                  </a:ext>
                </a:extLst>
              </p:cNvPr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>
                <a:extLst>
                  <a:ext uri="{FF2B5EF4-FFF2-40B4-BE49-F238E27FC236}">
                    <a16:creationId xmlns:a16="http://schemas.microsoft.com/office/drawing/2014/main" id="{C3CB5DD1-CBF1-C67A-AE48-4323A4F7661A}"/>
                  </a:ext>
                </a:extLst>
              </p:cNvPr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>
                <a:extLst>
                  <a:ext uri="{FF2B5EF4-FFF2-40B4-BE49-F238E27FC236}">
                    <a16:creationId xmlns:a16="http://schemas.microsoft.com/office/drawing/2014/main" id="{62B66A10-D51A-6786-D860-72C8844FA1B4}"/>
                  </a:ext>
                </a:extLst>
              </p:cNvPr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>
                <a:extLst>
                  <a:ext uri="{FF2B5EF4-FFF2-40B4-BE49-F238E27FC236}">
                    <a16:creationId xmlns:a16="http://schemas.microsoft.com/office/drawing/2014/main" id="{B939E9A7-4091-2648-BB74-DCA082583618}"/>
                  </a:ext>
                </a:extLst>
              </p:cNvPr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>
                <a:extLst>
                  <a:ext uri="{FF2B5EF4-FFF2-40B4-BE49-F238E27FC236}">
                    <a16:creationId xmlns:a16="http://schemas.microsoft.com/office/drawing/2014/main" id="{9A424CA8-ED3E-6058-67D7-A3E437C3A1BD}"/>
                  </a:ext>
                </a:extLst>
              </p:cNvPr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>
                <a:extLst>
                  <a:ext uri="{FF2B5EF4-FFF2-40B4-BE49-F238E27FC236}">
                    <a16:creationId xmlns:a16="http://schemas.microsoft.com/office/drawing/2014/main" id="{3CFB7F11-9B6B-D489-82F4-57517E5A4C0F}"/>
                  </a:ext>
                </a:extLst>
              </p:cNvPr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>
                <a:extLst>
                  <a:ext uri="{FF2B5EF4-FFF2-40B4-BE49-F238E27FC236}">
                    <a16:creationId xmlns:a16="http://schemas.microsoft.com/office/drawing/2014/main" id="{10A19F8E-21B9-9887-FB9E-8C9EB98B9A32}"/>
                  </a:ext>
                </a:extLst>
              </p:cNvPr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>
                <a:extLst>
                  <a:ext uri="{FF2B5EF4-FFF2-40B4-BE49-F238E27FC236}">
                    <a16:creationId xmlns:a16="http://schemas.microsoft.com/office/drawing/2014/main" id="{1521BFEB-7277-97A4-4D2A-7748CED6A7CF}"/>
                  </a:ext>
                </a:extLst>
              </p:cNvPr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>
                <a:extLst>
                  <a:ext uri="{FF2B5EF4-FFF2-40B4-BE49-F238E27FC236}">
                    <a16:creationId xmlns:a16="http://schemas.microsoft.com/office/drawing/2014/main" id="{D31B56A0-0ACD-6502-4617-6AA99FD71164}"/>
                  </a:ext>
                </a:extLst>
              </p:cNvPr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>
                <a:extLst>
                  <a:ext uri="{FF2B5EF4-FFF2-40B4-BE49-F238E27FC236}">
                    <a16:creationId xmlns:a16="http://schemas.microsoft.com/office/drawing/2014/main" id="{1C0550D6-0342-B63D-D6B0-DF31BDB68623}"/>
                  </a:ext>
                </a:extLst>
              </p:cNvPr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>
                <a:extLst>
                  <a:ext uri="{FF2B5EF4-FFF2-40B4-BE49-F238E27FC236}">
                    <a16:creationId xmlns:a16="http://schemas.microsoft.com/office/drawing/2014/main" id="{40280521-FCE2-225B-2F7F-B89C77AB0C1F}"/>
                  </a:ext>
                </a:extLst>
              </p:cNvPr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>
                <a:extLst>
                  <a:ext uri="{FF2B5EF4-FFF2-40B4-BE49-F238E27FC236}">
                    <a16:creationId xmlns:a16="http://schemas.microsoft.com/office/drawing/2014/main" id="{61F8F304-DFC5-8C23-6F27-407A83ED7D05}"/>
                  </a:ext>
                </a:extLst>
              </p:cNvPr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>
                <a:extLst>
                  <a:ext uri="{FF2B5EF4-FFF2-40B4-BE49-F238E27FC236}">
                    <a16:creationId xmlns:a16="http://schemas.microsoft.com/office/drawing/2014/main" id="{3CB779D3-DAC2-B0D3-21E9-6060254060CD}"/>
                  </a:ext>
                </a:extLst>
              </p:cNvPr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>
                <a:extLst>
                  <a:ext uri="{FF2B5EF4-FFF2-40B4-BE49-F238E27FC236}">
                    <a16:creationId xmlns:a16="http://schemas.microsoft.com/office/drawing/2014/main" id="{73058A50-1CC2-6F8C-66DF-2E4AE911B8D2}"/>
                  </a:ext>
                </a:extLst>
              </p:cNvPr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>
                <a:extLst>
                  <a:ext uri="{FF2B5EF4-FFF2-40B4-BE49-F238E27FC236}">
                    <a16:creationId xmlns:a16="http://schemas.microsoft.com/office/drawing/2014/main" id="{B2D6861D-12B9-42F0-31A9-55AD770A433D}"/>
                  </a:ext>
                </a:extLst>
              </p:cNvPr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>
                <a:extLst>
                  <a:ext uri="{FF2B5EF4-FFF2-40B4-BE49-F238E27FC236}">
                    <a16:creationId xmlns:a16="http://schemas.microsoft.com/office/drawing/2014/main" id="{4C6F014D-811B-8842-B028-E42491151F51}"/>
                  </a:ext>
                </a:extLst>
              </p:cNvPr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>
                <a:extLst>
                  <a:ext uri="{FF2B5EF4-FFF2-40B4-BE49-F238E27FC236}">
                    <a16:creationId xmlns:a16="http://schemas.microsoft.com/office/drawing/2014/main" id="{30471E68-7203-C501-8051-70F03398EAFD}"/>
                  </a:ext>
                </a:extLst>
              </p:cNvPr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>
                <a:extLst>
                  <a:ext uri="{FF2B5EF4-FFF2-40B4-BE49-F238E27FC236}">
                    <a16:creationId xmlns:a16="http://schemas.microsoft.com/office/drawing/2014/main" id="{9D50A3A4-4BBC-29D6-48CD-604ABBD01057}"/>
                  </a:ext>
                </a:extLst>
              </p:cNvPr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>
                <a:extLst>
                  <a:ext uri="{FF2B5EF4-FFF2-40B4-BE49-F238E27FC236}">
                    <a16:creationId xmlns:a16="http://schemas.microsoft.com/office/drawing/2014/main" id="{97475906-FA43-04A2-E191-ADAED10C1C6D}"/>
                  </a:ext>
                </a:extLst>
              </p:cNvPr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>
                <a:extLst>
                  <a:ext uri="{FF2B5EF4-FFF2-40B4-BE49-F238E27FC236}">
                    <a16:creationId xmlns:a16="http://schemas.microsoft.com/office/drawing/2014/main" id="{7E204290-BC5D-31E2-D030-0A8223559CA9}"/>
                  </a:ext>
                </a:extLst>
              </p:cNvPr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>
                <a:extLst>
                  <a:ext uri="{FF2B5EF4-FFF2-40B4-BE49-F238E27FC236}">
                    <a16:creationId xmlns:a16="http://schemas.microsoft.com/office/drawing/2014/main" id="{9199EB63-1E0E-1DC8-A5DE-C1028EB56666}"/>
                  </a:ext>
                </a:extLst>
              </p:cNvPr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>
                <a:extLst>
                  <a:ext uri="{FF2B5EF4-FFF2-40B4-BE49-F238E27FC236}">
                    <a16:creationId xmlns:a16="http://schemas.microsoft.com/office/drawing/2014/main" id="{829EE574-DB1F-F508-C9BB-BEA98722D0B5}"/>
                  </a:ext>
                </a:extLst>
              </p:cNvPr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>
                <a:extLst>
                  <a:ext uri="{FF2B5EF4-FFF2-40B4-BE49-F238E27FC236}">
                    <a16:creationId xmlns:a16="http://schemas.microsoft.com/office/drawing/2014/main" id="{3B17711D-81A6-7417-8569-2E841026257A}"/>
                  </a:ext>
                </a:extLst>
              </p:cNvPr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>
            <a:extLst>
              <a:ext uri="{FF2B5EF4-FFF2-40B4-BE49-F238E27FC236}">
                <a16:creationId xmlns:a16="http://schemas.microsoft.com/office/drawing/2014/main" id="{39776FEB-724F-4E47-0BD5-0017B764EEE9}"/>
              </a:ext>
            </a:extLst>
          </p:cNvPr>
          <p:cNvGrpSpPr/>
          <p:nvPr/>
        </p:nvGrpSpPr>
        <p:grpSpPr>
          <a:xfrm>
            <a:off x="5982413" y="1421411"/>
            <a:ext cx="1561386" cy="3236784"/>
            <a:chOff x="4925800" y="1444271"/>
            <a:chExt cx="1561386" cy="3236784"/>
          </a:xfrm>
        </p:grpSpPr>
        <p:grpSp>
          <p:nvGrpSpPr>
            <p:cNvPr id="1871" name="Google Shape;1871;p29">
              <a:extLst>
                <a:ext uri="{FF2B5EF4-FFF2-40B4-BE49-F238E27FC236}">
                  <a16:creationId xmlns:a16="http://schemas.microsoft.com/office/drawing/2014/main" id="{23A12D8A-D4B3-14E5-D06D-A9D15349C74F}"/>
                </a:ext>
              </a:extLst>
            </p:cNvPr>
            <p:cNvGrpSpPr/>
            <p:nvPr/>
          </p:nvGrpSpPr>
          <p:grpSpPr>
            <a:xfrm>
              <a:off x="4946631" y="1444271"/>
              <a:ext cx="1483276" cy="3236784"/>
              <a:chOff x="4946631" y="1444271"/>
              <a:chExt cx="1483276" cy="3236784"/>
            </a:xfrm>
          </p:grpSpPr>
          <p:grpSp>
            <p:nvGrpSpPr>
              <p:cNvPr id="1872" name="Google Shape;1872;p29">
                <a:extLst>
                  <a:ext uri="{FF2B5EF4-FFF2-40B4-BE49-F238E27FC236}">
                    <a16:creationId xmlns:a16="http://schemas.microsoft.com/office/drawing/2014/main" id="{ACE60C13-2E4C-39C9-03B7-7ED05D98C46A}"/>
                  </a:ext>
                </a:extLst>
              </p:cNvPr>
              <p:cNvGrpSpPr/>
              <p:nvPr/>
            </p:nvGrpSpPr>
            <p:grpSpPr>
              <a:xfrm>
                <a:off x="4946656" y="2779585"/>
                <a:ext cx="1483251" cy="1901470"/>
                <a:chOff x="4946656" y="2779585"/>
                <a:chExt cx="1483251" cy="1901470"/>
              </a:xfrm>
            </p:grpSpPr>
            <p:sp>
              <p:nvSpPr>
                <p:cNvPr id="1873" name="Google Shape;1873;p29">
                  <a:extLst>
                    <a:ext uri="{FF2B5EF4-FFF2-40B4-BE49-F238E27FC236}">
                      <a16:creationId xmlns:a16="http://schemas.microsoft.com/office/drawing/2014/main" id="{8C224BF8-B7E7-7988-6A33-6D5A4CDCD6B4}"/>
                    </a:ext>
                  </a:extLst>
                </p:cNvPr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29">
                  <a:extLst>
                    <a:ext uri="{FF2B5EF4-FFF2-40B4-BE49-F238E27FC236}">
                      <a16:creationId xmlns:a16="http://schemas.microsoft.com/office/drawing/2014/main" id="{50DE1BF8-6E5C-B31A-CA67-863F8646D839}"/>
                    </a:ext>
                  </a:extLst>
                </p:cNvPr>
                <p:cNvSpPr/>
                <p:nvPr/>
              </p:nvSpPr>
              <p:spPr>
                <a:xfrm>
                  <a:off x="4946658" y="2779585"/>
                  <a:ext cx="1483249" cy="186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198" extrusionOk="0">
                      <a:moveTo>
                        <a:pt x="1382" y="1"/>
                      </a:moveTo>
                      <a:cubicBezTo>
                        <a:pt x="608" y="1"/>
                        <a:pt x="0" y="620"/>
                        <a:pt x="0" y="1382"/>
                      </a:cubicBezTo>
                      <a:lnTo>
                        <a:pt x="0" y="46828"/>
                      </a:lnTo>
                      <a:cubicBezTo>
                        <a:pt x="0" y="47590"/>
                        <a:pt x="608" y="48197"/>
                        <a:pt x="1382" y="48197"/>
                      </a:cubicBezTo>
                      <a:lnTo>
                        <a:pt x="40696" y="48197"/>
                      </a:lnTo>
                      <a:cubicBezTo>
                        <a:pt x="41458" y="48197"/>
                        <a:pt x="42077" y="47590"/>
                        <a:pt x="42077" y="46828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1"/>
                        <a:pt x="40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7" name="Google Shape;1877;p29">
                <a:extLst>
                  <a:ext uri="{FF2B5EF4-FFF2-40B4-BE49-F238E27FC236}">
                    <a16:creationId xmlns:a16="http://schemas.microsoft.com/office/drawing/2014/main" id="{A23F450B-7896-F1E9-3B4A-46081D136A01}"/>
                  </a:ext>
                </a:extLst>
              </p:cNvPr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>
                  <a:extLst>
                    <a:ext uri="{FF2B5EF4-FFF2-40B4-BE49-F238E27FC236}">
                      <a16:creationId xmlns:a16="http://schemas.microsoft.com/office/drawing/2014/main" id="{5DC299F8-ED13-5BA7-1B6D-7C549EC993E0}"/>
                    </a:ext>
                  </a:extLst>
                </p:cNvPr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>
                  <a:extLst>
                    <a:ext uri="{FF2B5EF4-FFF2-40B4-BE49-F238E27FC236}">
                      <a16:creationId xmlns:a16="http://schemas.microsoft.com/office/drawing/2014/main" id="{6D927E5B-F1BF-D51A-33BA-60F5DDAE613B}"/>
                    </a:ext>
                  </a:extLst>
                </p:cNvPr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>
                  <a:extLst>
                    <a:ext uri="{FF2B5EF4-FFF2-40B4-BE49-F238E27FC236}">
                      <a16:creationId xmlns:a16="http://schemas.microsoft.com/office/drawing/2014/main" id="{066B578A-4AC8-B4B8-429F-D5C77664240D}"/>
                    </a:ext>
                  </a:extLst>
                </p:cNvPr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>
                  <a:extLst>
                    <a:ext uri="{FF2B5EF4-FFF2-40B4-BE49-F238E27FC236}">
                      <a16:creationId xmlns:a16="http://schemas.microsoft.com/office/drawing/2014/main" id="{C5C3D427-72AB-D580-1353-0F679F99D2B8}"/>
                    </a:ext>
                  </a:extLst>
                </p:cNvPr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>
                  <a:extLst>
                    <a:ext uri="{FF2B5EF4-FFF2-40B4-BE49-F238E27FC236}">
                      <a16:creationId xmlns:a16="http://schemas.microsoft.com/office/drawing/2014/main" id="{B59990BE-900B-20D4-EDBB-E91DFB57081A}"/>
                    </a:ext>
                  </a:extLst>
                </p:cNvPr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>
                  <a:extLst>
                    <a:ext uri="{FF2B5EF4-FFF2-40B4-BE49-F238E27FC236}">
                      <a16:creationId xmlns:a16="http://schemas.microsoft.com/office/drawing/2014/main" id="{DE976325-2A18-FE63-BAF8-5A90B229FE97}"/>
                    </a:ext>
                  </a:extLst>
                </p:cNvPr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>
                  <a:extLst>
                    <a:ext uri="{FF2B5EF4-FFF2-40B4-BE49-F238E27FC236}">
                      <a16:creationId xmlns:a16="http://schemas.microsoft.com/office/drawing/2014/main" id="{80EFB0D5-5342-53D1-1646-E6B352FB84DA}"/>
                    </a:ext>
                  </a:extLst>
                </p:cNvPr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>
                  <a:extLst>
                    <a:ext uri="{FF2B5EF4-FFF2-40B4-BE49-F238E27FC236}">
                      <a16:creationId xmlns:a16="http://schemas.microsoft.com/office/drawing/2014/main" id="{43233D87-58B6-D274-B85D-1AA5AA4D3D68}"/>
                    </a:ext>
                  </a:extLst>
                </p:cNvPr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>
                  <a:extLst>
                    <a:ext uri="{FF2B5EF4-FFF2-40B4-BE49-F238E27FC236}">
                      <a16:creationId xmlns:a16="http://schemas.microsoft.com/office/drawing/2014/main" id="{454DBA98-6939-F12F-4EEA-B3EC0A7002E5}"/>
                    </a:ext>
                  </a:extLst>
                </p:cNvPr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>
                  <a:extLst>
                    <a:ext uri="{FF2B5EF4-FFF2-40B4-BE49-F238E27FC236}">
                      <a16:creationId xmlns:a16="http://schemas.microsoft.com/office/drawing/2014/main" id="{5B4D6DC7-833D-D891-0684-71929825F527}"/>
                    </a:ext>
                  </a:extLst>
                </p:cNvPr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>
                  <a:extLst>
                    <a:ext uri="{FF2B5EF4-FFF2-40B4-BE49-F238E27FC236}">
                      <a16:creationId xmlns:a16="http://schemas.microsoft.com/office/drawing/2014/main" id="{ECC0A261-04EC-1F6F-7D6E-D59AF1D28772}"/>
                    </a:ext>
                  </a:extLst>
                </p:cNvPr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>
                  <a:extLst>
                    <a:ext uri="{FF2B5EF4-FFF2-40B4-BE49-F238E27FC236}">
                      <a16:creationId xmlns:a16="http://schemas.microsoft.com/office/drawing/2014/main" id="{94760F12-2600-F97F-1CD1-F0EC396A9619}"/>
                    </a:ext>
                  </a:extLst>
                </p:cNvPr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>
                  <a:extLst>
                    <a:ext uri="{FF2B5EF4-FFF2-40B4-BE49-F238E27FC236}">
                      <a16:creationId xmlns:a16="http://schemas.microsoft.com/office/drawing/2014/main" id="{58C40A6F-E2D3-9605-FD6C-99A2826F91BF}"/>
                    </a:ext>
                  </a:extLst>
                </p:cNvPr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>
                  <a:extLst>
                    <a:ext uri="{FF2B5EF4-FFF2-40B4-BE49-F238E27FC236}">
                      <a16:creationId xmlns:a16="http://schemas.microsoft.com/office/drawing/2014/main" id="{215F7FF4-45D3-50B5-A692-E8F36C23EBB9}"/>
                    </a:ext>
                  </a:extLst>
                </p:cNvPr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>
                  <a:extLst>
                    <a:ext uri="{FF2B5EF4-FFF2-40B4-BE49-F238E27FC236}">
                      <a16:creationId xmlns:a16="http://schemas.microsoft.com/office/drawing/2014/main" id="{17855C1F-F8CC-7F95-6E24-5ECF42FB4A76}"/>
                    </a:ext>
                  </a:extLst>
                </p:cNvPr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>
                  <a:extLst>
                    <a:ext uri="{FF2B5EF4-FFF2-40B4-BE49-F238E27FC236}">
                      <a16:creationId xmlns:a16="http://schemas.microsoft.com/office/drawing/2014/main" id="{16FFB59A-5C54-9657-ECB1-BB2FC2FE01D7}"/>
                    </a:ext>
                  </a:extLst>
                </p:cNvPr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>
                  <a:extLst>
                    <a:ext uri="{FF2B5EF4-FFF2-40B4-BE49-F238E27FC236}">
                      <a16:creationId xmlns:a16="http://schemas.microsoft.com/office/drawing/2014/main" id="{7FB98B6D-7CC7-C7E0-5BE6-062396978D01}"/>
                    </a:ext>
                  </a:extLst>
                </p:cNvPr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>
                  <a:extLst>
                    <a:ext uri="{FF2B5EF4-FFF2-40B4-BE49-F238E27FC236}">
                      <a16:creationId xmlns:a16="http://schemas.microsoft.com/office/drawing/2014/main" id="{D676F41A-145E-C582-C077-E182ADE5F228}"/>
                    </a:ext>
                  </a:extLst>
                </p:cNvPr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>
                  <a:extLst>
                    <a:ext uri="{FF2B5EF4-FFF2-40B4-BE49-F238E27FC236}">
                      <a16:creationId xmlns:a16="http://schemas.microsoft.com/office/drawing/2014/main" id="{1FCDDC7E-76F5-7FF2-4B95-6A0020138566}"/>
                    </a:ext>
                  </a:extLst>
                </p:cNvPr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>
                  <a:extLst>
                    <a:ext uri="{FF2B5EF4-FFF2-40B4-BE49-F238E27FC236}">
                      <a16:creationId xmlns:a16="http://schemas.microsoft.com/office/drawing/2014/main" id="{9B4A9BBE-87B1-CA96-6AC5-8B171A5FB6FC}"/>
                    </a:ext>
                  </a:extLst>
                </p:cNvPr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>
                  <a:extLst>
                    <a:ext uri="{FF2B5EF4-FFF2-40B4-BE49-F238E27FC236}">
                      <a16:creationId xmlns:a16="http://schemas.microsoft.com/office/drawing/2014/main" id="{36753E92-E5AE-1EB4-A9EA-39698164D92B}"/>
                    </a:ext>
                  </a:extLst>
                </p:cNvPr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>
                  <a:extLst>
                    <a:ext uri="{FF2B5EF4-FFF2-40B4-BE49-F238E27FC236}">
                      <a16:creationId xmlns:a16="http://schemas.microsoft.com/office/drawing/2014/main" id="{C3E7322E-4A37-E519-AB06-68FB16442E2B}"/>
                    </a:ext>
                  </a:extLst>
                </p:cNvPr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>
                  <a:extLst>
                    <a:ext uri="{FF2B5EF4-FFF2-40B4-BE49-F238E27FC236}">
                      <a16:creationId xmlns:a16="http://schemas.microsoft.com/office/drawing/2014/main" id="{C273DE68-5837-AFD2-C5A6-E540C0A7AA86}"/>
                    </a:ext>
                  </a:extLst>
                </p:cNvPr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>
                  <a:extLst>
                    <a:ext uri="{FF2B5EF4-FFF2-40B4-BE49-F238E27FC236}">
                      <a16:creationId xmlns:a16="http://schemas.microsoft.com/office/drawing/2014/main" id="{9A16E39A-2485-7258-3C77-50DFE7E49438}"/>
                    </a:ext>
                  </a:extLst>
                </p:cNvPr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>
                  <a:extLst>
                    <a:ext uri="{FF2B5EF4-FFF2-40B4-BE49-F238E27FC236}">
                      <a16:creationId xmlns:a16="http://schemas.microsoft.com/office/drawing/2014/main" id="{780DEFFB-8079-34B3-CD15-6FEA90808B35}"/>
                    </a:ext>
                  </a:extLst>
                </p:cNvPr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>
                  <a:extLst>
                    <a:ext uri="{FF2B5EF4-FFF2-40B4-BE49-F238E27FC236}">
                      <a16:creationId xmlns:a16="http://schemas.microsoft.com/office/drawing/2014/main" id="{EF0562D6-1F7E-75D5-9CB7-47F6A50D9C78}"/>
                    </a:ext>
                  </a:extLst>
                </p:cNvPr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>
              <a:extLst>
                <a:ext uri="{FF2B5EF4-FFF2-40B4-BE49-F238E27FC236}">
                  <a16:creationId xmlns:a16="http://schemas.microsoft.com/office/drawing/2014/main" id="{8EE06B32-1115-574A-0412-7F48796410A0}"/>
                </a:ext>
              </a:extLst>
            </p:cNvPr>
            <p:cNvGrpSpPr/>
            <p:nvPr/>
          </p:nvGrpSpPr>
          <p:grpSpPr>
            <a:xfrm>
              <a:off x="4925800" y="2534200"/>
              <a:ext cx="1561386" cy="1448503"/>
              <a:chOff x="4925800" y="2534200"/>
              <a:chExt cx="1561386" cy="1448503"/>
            </a:xfrm>
          </p:grpSpPr>
          <p:sp>
            <p:nvSpPr>
              <p:cNvPr id="1907" name="Google Shape;1907;p29">
                <a:extLst>
                  <a:ext uri="{FF2B5EF4-FFF2-40B4-BE49-F238E27FC236}">
                    <a16:creationId xmlns:a16="http://schemas.microsoft.com/office/drawing/2014/main" id="{70B2B158-586B-5E21-2DF6-306BBC7E6A29}"/>
                  </a:ext>
                </a:extLst>
              </p:cNvPr>
              <p:cNvSpPr txBox="1"/>
              <p:nvPr/>
            </p:nvSpPr>
            <p:spPr>
              <a:xfrm flipH="1">
                <a:off x="4925800" y="3439103"/>
                <a:ext cx="1561386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/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Questo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contrasto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permette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potenzialmente</a:t>
                </a: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la detection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908" name="Google Shape;1908;p29">
                <a:extLst>
                  <a:ext uri="{FF2B5EF4-FFF2-40B4-BE49-F238E27FC236}">
                    <a16:creationId xmlns:a16="http://schemas.microsoft.com/office/drawing/2014/main" id="{B863F5D5-0A1E-7EE9-CF87-C801AC0F99DC}"/>
                  </a:ext>
                </a:extLst>
              </p:cNvPr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45623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BAB809-9151-2FF3-7D76-DBBD844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833BA-1FD3-AD98-0753-290F4D76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/>
              <a:t>Dataset e </a:t>
            </a:r>
            <a:r>
              <a:rPr lang="it-IT" b="1" i="0" u="none" strike="noStrike" cap="none" dirty="0" err="1"/>
              <a:t>Preprocessing</a:t>
            </a:r>
            <a:endParaRPr lang="it-IT" b="1" i="0" u="none" strike="noStrike" cap="none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D3B93F-8FC0-EF9B-3029-7107AF5B3387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1.1 milioni di campioni PE.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2381 feature numeriche.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Ampiamente usato come benchmark.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Sottoinsieme selezionato per motivi computazionali.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FE5E4B-726C-36B9-383D-92E45D8D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17" b="2508"/>
          <a:stretch>
            <a:fillRect/>
          </a:stretch>
        </p:blipFill>
        <p:spPr>
          <a:xfrm>
            <a:off x="457200" y="997526"/>
            <a:ext cx="4019550" cy="3512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19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Contesto generale</a:t>
            </a:r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L’industria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della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sicurezza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ML per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rilevare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particolare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utilizzano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statiche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estratte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binari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Windows PE.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Questi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fungono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prima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linea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difesa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(pre-execution detection) 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vulnerabili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attacchi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avversari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sofisticati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>
          <a:extLst>
            <a:ext uri="{FF2B5EF4-FFF2-40B4-BE49-F238E27FC236}">
              <a16:creationId xmlns:a16="http://schemas.microsoft.com/office/drawing/2014/main" id="{C0A0C973-44A5-F6E8-FF82-22926779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>
            <a:extLst>
              <a:ext uri="{FF2B5EF4-FFF2-40B4-BE49-F238E27FC236}">
                <a16:creationId xmlns:a16="http://schemas.microsoft.com/office/drawing/2014/main" id="{D3161028-7088-456C-3EAD-F86513CBF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Ember e Preprocessing</a:t>
            </a:r>
            <a:endParaRPr dirty="0"/>
          </a:p>
        </p:txBody>
      </p:sp>
      <p:sp>
        <p:nvSpPr>
          <p:cNvPr id="1500" name="Google Shape;1500;p27">
            <a:extLst>
              <a:ext uri="{FF2B5EF4-FFF2-40B4-BE49-F238E27FC236}">
                <a16:creationId xmlns:a16="http://schemas.microsoft.com/office/drawing/2014/main" id="{12CA1A30-0595-668F-3921-96961A6348F5}"/>
              </a:ext>
            </a:extLst>
          </p:cNvPr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>
            <a:extLst>
              <a:ext uri="{FF2B5EF4-FFF2-40B4-BE49-F238E27FC236}">
                <a16:creationId xmlns:a16="http://schemas.microsoft.com/office/drawing/2014/main" id="{92F18C79-E2CE-B33C-51BD-97A34993E4D4}"/>
              </a:ext>
            </a:extLst>
          </p:cNvPr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>
              <a:extLst>
                <a:ext uri="{FF2B5EF4-FFF2-40B4-BE49-F238E27FC236}">
                  <a16:creationId xmlns:a16="http://schemas.microsoft.com/office/drawing/2014/main" id="{387E4C8D-D705-3556-92BA-E639728EA67B}"/>
                </a:ext>
              </a:extLst>
            </p:cNvPr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>
              <a:extLst>
                <a:ext uri="{FF2B5EF4-FFF2-40B4-BE49-F238E27FC236}">
                  <a16:creationId xmlns:a16="http://schemas.microsoft.com/office/drawing/2014/main" id="{1C21E9AF-D4FD-AE2B-E2FB-DEBC12C63BC2}"/>
                </a:ext>
              </a:extLst>
            </p:cNvPr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>
                <a:extLst>
                  <a:ext uri="{FF2B5EF4-FFF2-40B4-BE49-F238E27FC236}">
                    <a16:creationId xmlns:a16="http://schemas.microsoft.com/office/drawing/2014/main" id="{86563D2F-092F-FFDB-3C5F-4522A4483D71}"/>
                  </a:ext>
                </a:extLst>
              </p:cNvPr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>
                <a:extLst>
                  <a:ext uri="{FF2B5EF4-FFF2-40B4-BE49-F238E27FC236}">
                    <a16:creationId xmlns:a16="http://schemas.microsoft.com/office/drawing/2014/main" id="{8BCF43C7-B754-A0D1-DACB-6122C6FE4AA2}"/>
                  </a:ext>
                </a:extLst>
              </p:cNvPr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>
                <a:extLst>
                  <a:ext uri="{FF2B5EF4-FFF2-40B4-BE49-F238E27FC236}">
                    <a16:creationId xmlns:a16="http://schemas.microsoft.com/office/drawing/2014/main" id="{2D07F7F7-28EA-8293-B6A2-B46BE7E0DB33}"/>
                  </a:ext>
                </a:extLst>
              </p:cNvPr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>
                <a:extLst>
                  <a:ext uri="{FF2B5EF4-FFF2-40B4-BE49-F238E27FC236}">
                    <a16:creationId xmlns:a16="http://schemas.microsoft.com/office/drawing/2014/main" id="{DC5BB767-9FA2-96E7-8802-8BDB40B44387}"/>
                  </a:ext>
                </a:extLst>
              </p:cNvPr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>
                <a:extLst>
                  <a:ext uri="{FF2B5EF4-FFF2-40B4-BE49-F238E27FC236}">
                    <a16:creationId xmlns:a16="http://schemas.microsoft.com/office/drawing/2014/main" id="{B07F7DEF-4370-D5B0-7B3A-96FD0D2F2B0E}"/>
                  </a:ext>
                </a:extLst>
              </p:cNvPr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>
            <a:extLst>
              <a:ext uri="{FF2B5EF4-FFF2-40B4-BE49-F238E27FC236}">
                <a16:creationId xmlns:a16="http://schemas.microsoft.com/office/drawing/2014/main" id="{C2232743-2330-52FF-4CD6-71398AE43896}"/>
              </a:ext>
            </a:extLst>
          </p:cNvPr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>
              <a:extLst>
                <a:ext uri="{FF2B5EF4-FFF2-40B4-BE49-F238E27FC236}">
                  <a16:creationId xmlns:a16="http://schemas.microsoft.com/office/drawing/2014/main" id="{0D7314D6-711D-323B-CE78-27B96EFCB347}"/>
                </a:ext>
              </a:extLst>
            </p:cNvPr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>
              <a:extLst>
                <a:ext uri="{FF2B5EF4-FFF2-40B4-BE49-F238E27FC236}">
                  <a16:creationId xmlns:a16="http://schemas.microsoft.com/office/drawing/2014/main" id="{5AF9E131-D832-4F62-21ED-1243B0512965}"/>
                </a:ext>
              </a:extLst>
            </p:cNvPr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>
                <a:extLst>
                  <a:ext uri="{FF2B5EF4-FFF2-40B4-BE49-F238E27FC236}">
                    <a16:creationId xmlns:a16="http://schemas.microsoft.com/office/drawing/2014/main" id="{D048EE53-98A2-7EB5-C720-98194289B3AF}"/>
                  </a:ext>
                </a:extLst>
              </p:cNvPr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>
                <a:extLst>
                  <a:ext uri="{FF2B5EF4-FFF2-40B4-BE49-F238E27FC236}">
                    <a16:creationId xmlns:a16="http://schemas.microsoft.com/office/drawing/2014/main" id="{A405DF69-7A0A-543E-F3C7-94FB7951BCF7}"/>
                  </a:ext>
                </a:extLst>
              </p:cNvPr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>
                <a:extLst>
                  <a:ext uri="{FF2B5EF4-FFF2-40B4-BE49-F238E27FC236}">
                    <a16:creationId xmlns:a16="http://schemas.microsoft.com/office/drawing/2014/main" id="{F96223F7-7F6C-AD15-1231-B67F65E7AB13}"/>
                  </a:ext>
                </a:extLst>
              </p:cNvPr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>
                <a:extLst>
                  <a:ext uri="{FF2B5EF4-FFF2-40B4-BE49-F238E27FC236}">
                    <a16:creationId xmlns:a16="http://schemas.microsoft.com/office/drawing/2014/main" id="{43F58D49-9FD5-D8FE-3621-8EE37F1C87F8}"/>
                  </a:ext>
                </a:extLst>
              </p:cNvPr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>
                <a:extLst>
                  <a:ext uri="{FF2B5EF4-FFF2-40B4-BE49-F238E27FC236}">
                    <a16:creationId xmlns:a16="http://schemas.microsoft.com/office/drawing/2014/main" id="{B38C0E3F-D5C4-F809-D284-94BC26C3863A}"/>
                  </a:ext>
                </a:extLst>
              </p:cNvPr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>
                <a:extLst>
                  <a:ext uri="{FF2B5EF4-FFF2-40B4-BE49-F238E27FC236}">
                    <a16:creationId xmlns:a16="http://schemas.microsoft.com/office/drawing/2014/main" id="{4623DAF3-1BD6-6E0A-FDAD-8336423BE0B6}"/>
                  </a:ext>
                </a:extLst>
              </p:cNvPr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>
                <a:extLst>
                  <a:ext uri="{FF2B5EF4-FFF2-40B4-BE49-F238E27FC236}">
                    <a16:creationId xmlns:a16="http://schemas.microsoft.com/office/drawing/2014/main" id="{157502E4-C240-A7F7-3D02-6A661ED38D89}"/>
                  </a:ext>
                </a:extLst>
              </p:cNvPr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>
                <a:extLst>
                  <a:ext uri="{FF2B5EF4-FFF2-40B4-BE49-F238E27FC236}">
                    <a16:creationId xmlns:a16="http://schemas.microsoft.com/office/drawing/2014/main" id="{8839BA9A-478B-99FD-D75F-E6DD8D9277A7}"/>
                  </a:ext>
                </a:extLst>
              </p:cNvPr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>
                <a:extLst>
                  <a:ext uri="{FF2B5EF4-FFF2-40B4-BE49-F238E27FC236}">
                    <a16:creationId xmlns:a16="http://schemas.microsoft.com/office/drawing/2014/main" id="{A80766D8-89D2-1FD7-3213-799E167F1307}"/>
                  </a:ext>
                </a:extLst>
              </p:cNvPr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>
                <a:extLst>
                  <a:ext uri="{FF2B5EF4-FFF2-40B4-BE49-F238E27FC236}">
                    <a16:creationId xmlns:a16="http://schemas.microsoft.com/office/drawing/2014/main" id="{3DAD3076-B817-4E47-6CD3-FB0EEB98B57F}"/>
                  </a:ext>
                </a:extLst>
              </p:cNvPr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>
                <a:extLst>
                  <a:ext uri="{FF2B5EF4-FFF2-40B4-BE49-F238E27FC236}">
                    <a16:creationId xmlns:a16="http://schemas.microsoft.com/office/drawing/2014/main" id="{5313D282-A10C-8A5B-653D-4BB60F26F007}"/>
                  </a:ext>
                </a:extLst>
              </p:cNvPr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>
                <a:extLst>
                  <a:ext uri="{FF2B5EF4-FFF2-40B4-BE49-F238E27FC236}">
                    <a16:creationId xmlns:a16="http://schemas.microsoft.com/office/drawing/2014/main" id="{86FE39F5-5128-0472-2135-F508DFD2470E}"/>
                  </a:ext>
                </a:extLst>
              </p:cNvPr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>
            <a:extLst>
              <a:ext uri="{FF2B5EF4-FFF2-40B4-BE49-F238E27FC236}">
                <a16:creationId xmlns:a16="http://schemas.microsoft.com/office/drawing/2014/main" id="{F569725E-107C-4BA2-4BEF-5B9331C0B351}"/>
              </a:ext>
            </a:extLst>
          </p:cNvPr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>
              <a:extLst>
                <a:ext uri="{FF2B5EF4-FFF2-40B4-BE49-F238E27FC236}">
                  <a16:creationId xmlns:a16="http://schemas.microsoft.com/office/drawing/2014/main" id="{F3A1EB78-F4BA-097B-5705-13EB5FA8465E}"/>
                </a:ext>
              </a:extLst>
            </p:cNvPr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>
              <a:extLst>
                <a:ext uri="{FF2B5EF4-FFF2-40B4-BE49-F238E27FC236}">
                  <a16:creationId xmlns:a16="http://schemas.microsoft.com/office/drawing/2014/main" id="{EE6B3E5A-B79E-77BD-CBD1-605C07328EE8}"/>
                </a:ext>
              </a:extLst>
            </p:cNvPr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>
                <a:extLst>
                  <a:ext uri="{FF2B5EF4-FFF2-40B4-BE49-F238E27FC236}">
                    <a16:creationId xmlns:a16="http://schemas.microsoft.com/office/drawing/2014/main" id="{B75E8FF2-A943-936B-F6E1-441CBFC33B38}"/>
                  </a:ext>
                </a:extLst>
              </p:cNvPr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>
                <a:extLst>
                  <a:ext uri="{FF2B5EF4-FFF2-40B4-BE49-F238E27FC236}">
                    <a16:creationId xmlns:a16="http://schemas.microsoft.com/office/drawing/2014/main" id="{C7418CFA-4F36-4B59-7AD7-1FEF80E6F60B}"/>
                  </a:ext>
                </a:extLst>
              </p:cNvPr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>
                <a:extLst>
                  <a:ext uri="{FF2B5EF4-FFF2-40B4-BE49-F238E27FC236}">
                    <a16:creationId xmlns:a16="http://schemas.microsoft.com/office/drawing/2014/main" id="{D55961A2-FA10-E89E-C829-B14E24093246}"/>
                  </a:ext>
                </a:extLst>
              </p:cNvPr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>
                <a:extLst>
                  <a:ext uri="{FF2B5EF4-FFF2-40B4-BE49-F238E27FC236}">
                    <a16:creationId xmlns:a16="http://schemas.microsoft.com/office/drawing/2014/main" id="{DB4BE5E3-0738-2295-5D67-FD3CD84DEC71}"/>
                  </a:ext>
                </a:extLst>
              </p:cNvPr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>
                <a:extLst>
                  <a:ext uri="{FF2B5EF4-FFF2-40B4-BE49-F238E27FC236}">
                    <a16:creationId xmlns:a16="http://schemas.microsoft.com/office/drawing/2014/main" id="{C55D6110-1E3C-2AB3-82D8-12D001D4EC89}"/>
                  </a:ext>
                </a:extLst>
              </p:cNvPr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>
                <a:extLst>
                  <a:ext uri="{FF2B5EF4-FFF2-40B4-BE49-F238E27FC236}">
                    <a16:creationId xmlns:a16="http://schemas.microsoft.com/office/drawing/2014/main" id="{4AA6708B-A7A0-64F8-B496-0AD94BF8A407}"/>
                  </a:ext>
                </a:extLst>
              </p:cNvPr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>
                <a:extLst>
                  <a:ext uri="{FF2B5EF4-FFF2-40B4-BE49-F238E27FC236}">
                    <a16:creationId xmlns:a16="http://schemas.microsoft.com/office/drawing/2014/main" id="{A9813526-703A-7FF4-7E17-FEF98562C128}"/>
                  </a:ext>
                </a:extLst>
              </p:cNvPr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>
                <a:extLst>
                  <a:ext uri="{FF2B5EF4-FFF2-40B4-BE49-F238E27FC236}">
                    <a16:creationId xmlns:a16="http://schemas.microsoft.com/office/drawing/2014/main" id="{71041FDC-C47C-BB87-EAEA-A7E0BCE4F79E}"/>
                  </a:ext>
                </a:extLst>
              </p:cNvPr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>
                <a:extLst>
                  <a:ext uri="{FF2B5EF4-FFF2-40B4-BE49-F238E27FC236}">
                    <a16:creationId xmlns:a16="http://schemas.microsoft.com/office/drawing/2014/main" id="{10869622-24F8-788B-ADFC-1538AEF9A0B7}"/>
                  </a:ext>
                </a:extLst>
              </p:cNvPr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>
                <a:extLst>
                  <a:ext uri="{FF2B5EF4-FFF2-40B4-BE49-F238E27FC236}">
                    <a16:creationId xmlns:a16="http://schemas.microsoft.com/office/drawing/2014/main" id="{355EA0CC-DF99-73DB-0B81-306A8FE2CF18}"/>
                  </a:ext>
                </a:extLst>
              </p:cNvPr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>
            <a:extLst>
              <a:ext uri="{FF2B5EF4-FFF2-40B4-BE49-F238E27FC236}">
                <a16:creationId xmlns:a16="http://schemas.microsoft.com/office/drawing/2014/main" id="{B7FCD3E3-6F51-4E11-BC38-849C82DE2D28}"/>
              </a:ext>
            </a:extLst>
          </p:cNvPr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>
              <a:extLst>
                <a:ext uri="{FF2B5EF4-FFF2-40B4-BE49-F238E27FC236}">
                  <a16:creationId xmlns:a16="http://schemas.microsoft.com/office/drawing/2014/main" id="{1DFAE5E3-4774-2D9D-F903-B06EDDD780FF}"/>
                </a:ext>
              </a:extLst>
            </p:cNvPr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>
              <a:extLst>
                <a:ext uri="{FF2B5EF4-FFF2-40B4-BE49-F238E27FC236}">
                  <a16:creationId xmlns:a16="http://schemas.microsoft.com/office/drawing/2014/main" id="{3C858A22-B151-39F0-33B5-98D9FA1B57FF}"/>
                </a:ext>
              </a:extLst>
            </p:cNvPr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>
                <a:extLst>
                  <a:ext uri="{FF2B5EF4-FFF2-40B4-BE49-F238E27FC236}">
                    <a16:creationId xmlns:a16="http://schemas.microsoft.com/office/drawing/2014/main" id="{6BF0C035-EB4E-56D8-0E6A-E90CBFC08E95}"/>
                  </a:ext>
                </a:extLst>
              </p:cNvPr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>
                <a:extLst>
                  <a:ext uri="{FF2B5EF4-FFF2-40B4-BE49-F238E27FC236}">
                    <a16:creationId xmlns:a16="http://schemas.microsoft.com/office/drawing/2014/main" id="{63FF8665-7043-4BFA-F755-00D66ECAA71B}"/>
                  </a:ext>
                </a:extLst>
              </p:cNvPr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>
                <a:extLst>
                  <a:ext uri="{FF2B5EF4-FFF2-40B4-BE49-F238E27FC236}">
                    <a16:creationId xmlns:a16="http://schemas.microsoft.com/office/drawing/2014/main" id="{CA49DABD-4D17-93C2-CDF9-B0BBBFCC1049}"/>
                  </a:ext>
                </a:extLst>
              </p:cNvPr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>
                <a:extLst>
                  <a:ext uri="{FF2B5EF4-FFF2-40B4-BE49-F238E27FC236}">
                    <a16:creationId xmlns:a16="http://schemas.microsoft.com/office/drawing/2014/main" id="{F94C02C9-4EA4-3F7D-7F67-A60D6A6712A3}"/>
                  </a:ext>
                </a:extLst>
              </p:cNvPr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>
                <a:extLst>
                  <a:ext uri="{FF2B5EF4-FFF2-40B4-BE49-F238E27FC236}">
                    <a16:creationId xmlns:a16="http://schemas.microsoft.com/office/drawing/2014/main" id="{974A9549-3B5A-1544-859B-ABEEBAC9F56E}"/>
                  </a:ext>
                </a:extLst>
              </p:cNvPr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>
                <a:extLst>
                  <a:ext uri="{FF2B5EF4-FFF2-40B4-BE49-F238E27FC236}">
                    <a16:creationId xmlns:a16="http://schemas.microsoft.com/office/drawing/2014/main" id="{7497B83D-C250-078F-BF4D-167D58D9B096}"/>
                  </a:ext>
                </a:extLst>
              </p:cNvPr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>
                <a:extLst>
                  <a:ext uri="{FF2B5EF4-FFF2-40B4-BE49-F238E27FC236}">
                    <a16:creationId xmlns:a16="http://schemas.microsoft.com/office/drawing/2014/main" id="{3B85EA9B-5BA5-C242-280C-0EF692FD6CF6}"/>
                  </a:ext>
                </a:extLst>
              </p:cNvPr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>
                <a:extLst>
                  <a:ext uri="{FF2B5EF4-FFF2-40B4-BE49-F238E27FC236}">
                    <a16:creationId xmlns:a16="http://schemas.microsoft.com/office/drawing/2014/main" id="{5DDDFE5E-110A-1EB1-46CE-48160A9D06A1}"/>
                  </a:ext>
                </a:extLst>
              </p:cNvPr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>
                <a:extLst>
                  <a:ext uri="{FF2B5EF4-FFF2-40B4-BE49-F238E27FC236}">
                    <a16:creationId xmlns:a16="http://schemas.microsoft.com/office/drawing/2014/main" id="{28D73C79-3727-9EA3-556D-C36C2250A3EE}"/>
                  </a:ext>
                </a:extLst>
              </p:cNvPr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>
            <a:extLst>
              <a:ext uri="{FF2B5EF4-FFF2-40B4-BE49-F238E27FC236}">
                <a16:creationId xmlns:a16="http://schemas.microsoft.com/office/drawing/2014/main" id="{6B0D055E-6121-15EB-72FB-2EBC790C2349}"/>
              </a:ext>
            </a:extLst>
          </p:cNvPr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>
              <a:extLst>
                <a:ext uri="{FF2B5EF4-FFF2-40B4-BE49-F238E27FC236}">
                  <a16:creationId xmlns:a16="http://schemas.microsoft.com/office/drawing/2014/main" id="{A0F2A69A-FB60-64E2-80AD-EC59C0F4048E}"/>
                </a:ext>
              </a:extLst>
            </p:cNvPr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>
              <a:extLst>
                <a:ext uri="{FF2B5EF4-FFF2-40B4-BE49-F238E27FC236}">
                  <a16:creationId xmlns:a16="http://schemas.microsoft.com/office/drawing/2014/main" id="{48604192-80DA-3794-45CD-1FC92E0AE767}"/>
                </a:ext>
              </a:extLst>
            </p:cNvPr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>
                <a:extLst>
                  <a:ext uri="{FF2B5EF4-FFF2-40B4-BE49-F238E27FC236}">
                    <a16:creationId xmlns:a16="http://schemas.microsoft.com/office/drawing/2014/main" id="{3A983D03-2179-BEFD-E66A-89786BC639AF}"/>
                  </a:ext>
                </a:extLst>
              </p:cNvPr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>
                <a:extLst>
                  <a:ext uri="{FF2B5EF4-FFF2-40B4-BE49-F238E27FC236}">
                    <a16:creationId xmlns:a16="http://schemas.microsoft.com/office/drawing/2014/main" id="{97646033-345E-F24D-D710-F96982763B79}"/>
                  </a:ext>
                </a:extLst>
              </p:cNvPr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>
                <a:extLst>
                  <a:ext uri="{FF2B5EF4-FFF2-40B4-BE49-F238E27FC236}">
                    <a16:creationId xmlns:a16="http://schemas.microsoft.com/office/drawing/2014/main" id="{454FD690-94FF-BD43-6731-B84F2172C5A7}"/>
                  </a:ext>
                </a:extLst>
              </p:cNvPr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>
                <a:extLst>
                  <a:ext uri="{FF2B5EF4-FFF2-40B4-BE49-F238E27FC236}">
                    <a16:creationId xmlns:a16="http://schemas.microsoft.com/office/drawing/2014/main" id="{A4CA4987-59B1-74B2-7F8C-ECA3C36DC64C}"/>
                  </a:ext>
                </a:extLst>
              </p:cNvPr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>
                <a:extLst>
                  <a:ext uri="{FF2B5EF4-FFF2-40B4-BE49-F238E27FC236}">
                    <a16:creationId xmlns:a16="http://schemas.microsoft.com/office/drawing/2014/main" id="{848EDD6C-FCA8-E6D4-7D9B-C7BFB509A7FA}"/>
                  </a:ext>
                </a:extLst>
              </p:cNvPr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>
                <a:extLst>
                  <a:ext uri="{FF2B5EF4-FFF2-40B4-BE49-F238E27FC236}">
                    <a16:creationId xmlns:a16="http://schemas.microsoft.com/office/drawing/2014/main" id="{894C4F86-AED6-740E-4354-B941C5249791}"/>
                  </a:ext>
                </a:extLst>
              </p:cNvPr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>
                <a:extLst>
                  <a:ext uri="{FF2B5EF4-FFF2-40B4-BE49-F238E27FC236}">
                    <a16:creationId xmlns:a16="http://schemas.microsoft.com/office/drawing/2014/main" id="{ABA8760E-A54A-8644-B48A-235DBC560332}"/>
                  </a:ext>
                </a:extLst>
              </p:cNvPr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>
                <a:extLst>
                  <a:ext uri="{FF2B5EF4-FFF2-40B4-BE49-F238E27FC236}">
                    <a16:creationId xmlns:a16="http://schemas.microsoft.com/office/drawing/2014/main" id="{BDB4F7CA-BFCE-0B82-C4AE-8E5AAB0E72B3}"/>
                  </a:ext>
                </a:extLst>
              </p:cNvPr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>
                <a:extLst>
                  <a:ext uri="{FF2B5EF4-FFF2-40B4-BE49-F238E27FC236}">
                    <a16:creationId xmlns:a16="http://schemas.microsoft.com/office/drawing/2014/main" id="{05C21650-4513-CED2-EA6E-EC6B1307FE84}"/>
                  </a:ext>
                </a:extLst>
              </p:cNvPr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>
                <a:extLst>
                  <a:ext uri="{FF2B5EF4-FFF2-40B4-BE49-F238E27FC236}">
                    <a16:creationId xmlns:a16="http://schemas.microsoft.com/office/drawing/2014/main" id="{C4A25510-0D94-2874-A697-7B9287F908FF}"/>
                  </a:ext>
                </a:extLst>
              </p:cNvPr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>
                <a:extLst>
                  <a:ext uri="{FF2B5EF4-FFF2-40B4-BE49-F238E27FC236}">
                    <a16:creationId xmlns:a16="http://schemas.microsoft.com/office/drawing/2014/main" id="{C6004D0B-2986-EC6C-48F8-0FA7941C5427}"/>
                  </a:ext>
                </a:extLst>
              </p:cNvPr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>
                <a:extLst>
                  <a:ext uri="{FF2B5EF4-FFF2-40B4-BE49-F238E27FC236}">
                    <a16:creationId xmlns:a16="http://schemas.microsoft.com/office/drawing/2014/main" id="{F065B4ED-9891-3111-05F0-DAAF410C20B8}"/>
                  </a:ext>
                </a:extLst>
              </p:cNvPr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>
                <a:extLst>
                  <a:ext uri="{FF2B5EF4-FFF2-40B4-BE49-F238E27FC236}">
                    <a16:creationId xmlns:a16="http://schemas.microsoft.com/office/drawing/2014/main" id="{6BB59BAD-98C3-2A7E-EF8E-7F8519578929}"/>
                  </a:ext>
                </a:extLst>
              </p:cNvPr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>
                <a:extLst>
                  <a:ext uri="{FF2B5EF4-FFF2-40B4-BE49-F238E27FC236}">
                    <a16:creationId xmlns:a16="http://schemas.microsoft.com/office/drawing/2014/main" id="{6108845C-1700-E269-6C97-FCAA6E7F2E46}"/>
                  </a:ext>
                </a:extLst>
              </p:cNvPr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>
                <a:extLst>
                  <a:ext uri="{FF2B5EF4-FFF2-40B4-BE49-F238E27FC236}">
                    <a16:creationId xmlns:a16="http://schemas.microsoft.com/office/drawing/2014/main" id="{DEC7A3D3-44E7-636D-1E76-EA56EEE920A9}"/>
                  </a:ext>
                </a:extLst>
              </p:cNvPr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>
                <a:extLst>
                  <a:ext uri="{FF2B5EF4-FFF2-40B4-BE49-F238E27FC236}">
                    <a16:creationId xmlns:a16="http://schemas.microsoft.com/office/drawing/2014/main" id="{8847AE7F-F54D-63DE-0AF5-1469C8DDF067}"/>
                  </a:ext>
                </a:extLst>
              </p:cNvPr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>
                <a:extLst>
                  <a:ext uri="{FF2B5EF4-FFF2-40B4-BE49-F238E27FC236}">
                    <a16:creationId xmlns:a16="http://schemas.microsoft.com/office/drawing/2014/main" id="{79162240-509B-A072-C50A-4D44B57FF6F1}"/>
                  </a:ext>
                </a:extLst>
              </p:cNvPr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>
            <a:extLst>
              <a:ext uri="{FF2B5EF4-FFF2-40B4-BE49-F238E27FC236}">
                <a16:creationId xmlns:a16="http://schemas.microsoft.com/office/drawing/2014/main" id="{0951B1AD-2125-076E-4BD5-3D5677A9948F}"/>
              </a:ext>
            </a:extLst>
          </p:cNvPr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>
              <a:extLst>
                <a:ext uri="{FF2B5EF4-FFF2-40B4-BE49-F238E27FC236}">
                  <a16:creationId xmlns:a16="http://schemas.microsoft.com/office/drawing/2014/main" id="{5B353F5A-FBE9-1BFE-0EA0-2E7D9369C863}"/>
                </a:ext>
              </a:extLst>
            </p:cNvPr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>
              <a:extLst>
                <a:ext uri="{FF2B5EF4-FFF2-40B4-BE49-F238E27FC236}">
                  <a16:creationId xmlns:a16="http://schemas.microsoft.com/office/drawing/2014/main" id="{8E8A7671-2098-7A66-ABF9-43FB80026D85}"/>
                </a:ext>
              </a:extLst>
            </p:cNvPr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>
                <a:extLst>
                  <a:ext uri="{FF2B5EF4-FFF2-40B4-BE49-F238E27FC236}">
                    <a16:creationId xmlns:a16="http://schemas.microsoft.com/office/drawing/2014/main" id="{78C6C728-ADCC-3709-663C-CDCE2A3881C8}"/>
                  </a:ext>
                </a:extLst>
              </p:cNvPr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>
                <a:extLst>
                  <a:ext uri="{FF2B5EF4-FFF2-40B4-BE49-F238E27FC236}">
                    <a16:creationId xmlns:a16="http://schemas.microsoft.com/office/drawing/2014/main" id="{634769A1-49B3-A28A-14F4-F77C1D058FF5}"/>
                  </a:ext>
                </a:extLst>
              </p:cNvPr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>
                <a:extLst>
                  <a:ext uri="{FF2B5EF4-FFF2-40B4-BE49-F238E27FC236}">
                    <a16:creationId xmlns:a16="http://schemas.microsoft.com/office/drawing/2014/main" id="{3A9C8B9C-54F6-BDBD-3429-8532995241C7}"/>
                  </a:ext>
                </a:extLst>
              </p:cNvPr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>
                <a:extLst>
                  <a:ext uri="{FF2B5EF4-FFF2-40B4-BE49-F238E27FC236}">
                    <a16:creationId xmlns:a16="http://schemas.microsoft.com/office/drawing/2014/main" id="{8B8CA6DD-A24A-3C85-298E-571D5C786619}"/>
                  </a:ext>
                </a:extLst>
              </p:cNvPr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>
            <a:extLst>
              <a:ext uri="{FF2B5EF4-FFF2-40B4-BE49-F238E27FC236}">
                <a16:creationId xmlns:a16="http://schemas.microsoft.com/office/drawing/2014/main" id="{A54433AA-EB8D-9C97-D6D9-3AC9419890A8}"/>
              </a:ext>
            </a:extLst>
          </p:cNvPr>
          <p:cNvGrpSpPr/>
          <p:nvPr/>
        </p:nvGrpSpPr>
        <p:grpSpPr>
          <a:xfrm>
            <a:off x="490451" y="1525275"/>
            <a:ext cx="1424395" cy="694062"/>
            <a:chOff x="314382" y="1296675"/>
            <a:chExt cx="1424395" cy="694062"/>
          </a:xfrm>
        </p:grpSpPr>
        <p:sp>
          <p:nvSpPr>
            <p:cNvPr id="1577" name="Google Shape;1577;p27">
              <a:extLst>
                <a:ext uri="{FF2B5EF4-FFF2-40B4-BE49-F238E27FC236}">
                  <a16:creationId xmlns:a16="http://schemas.microsoft.com/office/drawing/2014/main" id="{EB4542DD-D68E-00CE-ECF4-09F638AFB8CD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DIMENSIONE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>
              <a:extLst>
                <a:ext uri="{FF2B5EF4-FFF2-40B4-BE49-F238E27FC236}">
                  <a16:creationId xmlns:a16="http://schemas.microsoft.com/office/drawing/2014/main" id="{EAF5716D-8340-43CF-52CE-1EC2479B01DF}"/>
                </a:ext>
              </a:extLst>
            </p:cNvPr>
            <p:cNvSpPr txBox="1"/>
            <p:nvPr/>
          </p:nvSpPr>
          <p:spPr>
            <a:xfrm>
              <a:off x="314382" y="154853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1.1 milioni di campioni PE.</a:t>
              </a:r>
            </a:p>
          </p:txBody>
        </p:sp>
      </p:grpSp>
      <p:grpSp>
        <p:nvGrpSpPr>
          <p:cNvPr id="1579" name="Google Shape;1579;p27">
            <a:extLst>
              <a:ext uri="{FF2B5EF4-FFF2-40B4-BE49-F238E27FC236}">
                <a16:creationId xmlns:a16="http://schemas.microsoft.com/office/drawing/2014/main" id="{B17D7DEA-931A-5118-7FE7-1673146A09F6}"/>
              </a:ext>
            </a:extLst>
          </p:cNvPr>
          <p:cNvGrpSpPr/>
          <p:nvPr/>
        </p:nvGrpSpPr>
        <p:grpSpPr>
          <a:xfrm>
            <a:off x="7229216" y="1525275"/>
            <a:ext cx="1296004" cy="715289"/>
            <a:chOff x="7405297" y="1296675"/>
            <a:chExt cx="1296004" cy="715289"/>
          </a:xfrm>
        </p:grpSpPr>
        <p:sp>
          <p:nvSpPr>
            <p:cNvPr id="1580" name="Google Shape;1580;p27">
              <a:extLst>
                <a:ext uri="{FF2B5EF4-FFF2-40B4-BE49-F238E27FC236}">
                  <a16:creationId xmlns:a16="http://schemas.microsoft.com/office/drawing/2014/main" id="{4E1A4AC8-55D5-C02E-4F84-E7E0A076DA6C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ESTRAZIONE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>
              <a:extLst>
                <a:ext uri="{FF2B5EF4-FFF2-40B4-BE49-F238E27FC236}">
                  <a16:creationId xmlns:a16="http://schemas.microsoft.com/office/drawing/2014/main" id="{9742CB02-2714-8387-EB34-5793DBA1E030}"/>
                </a:ext>
              </a:extLst>
            </p:cNvPr>
            <p:cNvSpPr txBox="1"/>
            <p:nvPr/>
          </p:nvSpPr>
          <p:spPr>
            <a:xfrm>
              <a:off x="7405297" y="156976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 estratte con l’omonima libreria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>
            <a:extLst>
              <a:ext uri="{FF2B5EF4-FFF2-40B4-BE49-F238E27FC236}">
                <a16:creationId xmlns:a16="http://schemas.microsoft.com/office/drawing/2014/main" id="{DA22E680-275C-CF2C-569D-837E79E84A04}"/>
              </a:ext>
            </a:extLst>
          </p:cNvPr>
          <p:cNvGrpSpPr/>
          <p:nvPr/>
        </p:nvGrpSpPr>
        <p:grpSpPr>
          <a:xfrm>
            <a:off x="490250" y="3938025"/>
            <a:ext cx="1424596" cy="666264"/>
            <a:chOff x="314181" y="4014225"/>
            <a:chExt cx="1424596" cy="666264"/>
          </a:xfrm>
        </p:grpSpPr>
        <p:sp>
          <p:nvSpPr>
            <p:cNvPr id="1583" name="Google Shape;1583;p27">
              <a:extLst>
                <a:ext uri="{FF2B5EF4-FFF2-40B4-BE49-F238E27FC236}">
                  <a16:creationId xmlns:a16="http://schemas.microsoft.com/office/drawing/2014/main" id="{245A5837-EE67-A610-0291-CE02AE9777E8}"/>
                </a:ext>
              </a:extLst>
            </p:cNvPr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RIDUZIONE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>
              <a:extLst>
                <a:ext uri="{FF2B5EF4-FFF2-40B4-BE49-F238E27FC236}">
                  <a16:creationId xmlns:a16="http://schemas.microsoft.com/office/drawing/2014/main" id="{9A1DCBB7-3A6F-5651-8735-EA3645C7020F}"/>
                </a:ext>
              </a:extLst>
            </p:cNvPr>
            <p:cNvSpPr txBox="1"/>
            <p:nvPr/>
          </p:nvSpPr>
          <p:spPr>
            <a:xfrm>
              <a:off x="314181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8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Sottoinsieme selezionato per motivi computazionali.</a:t>
              </a:r>
              <a:endParaRPr lang="en-US" sz="800" dirty="0">
                <a:solidFill>
                  <a:schemeClr val="dk1"/>
                </a:solidFill>
                <a:latin typeface="Fira Sans" panose="020B0503050000020004" pitchFamily="34" charset="0"/>
              </a:endParaRPr>
            </a:p>
          </p:txBody>
        </p:sp>
      </p:grpSp>
      <p:grpSp>
        <p:nvGrpSpPr>
          <p:cNvPr id="1585" name="Google Shape;1585;p27">
            <a:extLst>
              <a:ext uri="{FF2B5EF4-FFF2-40B4-BE49-F238E27FC236}">
                <a16:creationId xmlns:a16="http://schemas.microsoft.com/office/drawing/2014/main" id="{E82E42CF-8DA6-6429-21DA-480617AE693B}"/>
              </a:ext>
            </a:extLst>
          </p:cNvPr>
          <p:cNvGrpSpPr/>
          <p:nvPr/>
        </p:nvGrpSpPr>
        <p:grpSpPr>
          <a:xfrm>
            <a:off x="7229220" y="3938024"/>
            <a:ext cx="1305292" cy="825804"/>
            <a:chOff x="7405301" y="4014224"/>
            <a:chExt cx="1305292" cy="825804"/>
          </a:xfrm>
        </p:grpSpPr>
        <p:sp>
          <p:nvSpPr>
            <p:cNvPr id="1586" name="Google Shape;1586;p27">
              <a:extLst>
                <a:ext uri="{FF2B5EF4-FFF2-40B4-BE49-F238E27FC236}">
                  <a16:creationId xmlns:a16="http://schemas.microsoft.com/office/drawing/2014/main" id="{8838426A-5598-2C84-DEE4-4C6CEF777011}"/>
                </a:ext>
              </a:extLst>
            </p:cNvPr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FILTRAGGIO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>
              <a:extLst>
                <a:ext uri="{FF2B5EF4-FFF2-40B4-BE49-F238E27FC236}">
                  <a16:creationId xmlns:a16="http://schemas.microsoft.com/office/drawing/2014/main" id="{8308DF44-654D-7326-2775-60427A47CD5F}"/>
                </a:ext>
              </a:extLst>
            </p:cNvPr>
            <p:cNvSpPr txBox="1"/>
            <p:nvPr/>
          </p:nvSpPr>
          <p:spPr>
            <a:xfrm>
              <a:off x="7414593" y="439782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 lvl="2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Rimozione feature: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alta correlazione,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varianza zero,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ridondanza.</a:t>
              </a:r>
            </a:p>
          </p:txBody>
        </p:sp>
      </p:grpSp>
      <p:grpSp>
        <p:nvGrpSpPr>
          <p:cNvPr id="1588" name="Google Shape;1588;p27">
            <a:extLst>
              <a:ext uri="{FF2B5EF4-FFF2-40B4-BE49-F238E27FC236}">
                <a16:creationId xmlns:a16="http://schemas.microsoft.com/office/drawing/2014/main" id="{6F6C89EC-C454-73FF-F1B8-AA2D2CFD3EDA}"/>
              </a:ext>
            </a:extLst>
          </p:cNvPr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>
              <a:extLst>
                <a:ext uri="{FF2B5EF4-FFF2-40B4-BE49-F238E27FC236}">
                  <a16:creationId xmlns:a16="http://schemas.microsoft.com/office/drawing/2014/main" id="{12F48629-04C3-8425-1E5D-8B60F59C8F2A}"/>
                </a:ext>
              </a:extLst>
            </p:cNvPr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>
              <a:extLst>
                <a:ext uri="{FF2B5EF4-FFF2-40B4-BE49-F238E27FC236}">
                  <a16:creationId xmlns:a16="http://schemas.microsoft.com/office/drawing/2014/main" id="{65C1F424-EF9E-3875-1BD1-077AB3F642E9}"/>
                </a:ext>
              </a:extLst>
            </p:cNvPr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2381 feature numeriche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>
            <a:extLst>
              <a:ext uri="{FF2B5EF4-FFF2-40B4-BE49-F238E27FC236}">
                <a16:creationId xmlns:a16="http://schemas.microsoft.com/office/drawing/2014/main" id="{7A4A6776-EDCC-E9F0-45A9-B8C5F581FA6E}"/>
              </a:ext>
            </a:extLst>
          </p:cNvPr>
          <p:cNvGrpSpPr/>
          <p:nvPr/>
        </p:nvGrpSpPr>
        <p:grpSpPr>
          <a:xfrm>
            <a:off x="6953250" y="2727972"/>
            <a:ext cx="1571969" cy="666255"/>
            <a:chOff x="7405297" y="2651772"/>
            <a:chExt cx="1296003" cy="666255"/>
          </a:xfrm>
        </p:grpSpPr>
        <p:sp>
          <p:nvSpPr>
            <p:cNvPr id="1592" name="Google Shape;1592;p27">
              <a:extLst>
                <a:ext uri="{FF2B5EF4-FFF2-40B4-BE49-F238E27FC236}">
                  <a16:creationId xmlns:a16="http://schemas.microsoft.com/office/drawing/2014/main" id="{2B3CE9CC-2534-7C79-A570-FEEB343A7CA8}"/>
                </a:ext>
              </a:extLst>
            </p:cNvPr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NORMALIZZAZIONE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>
              <a:extLst>
                <a:ext uri="{FF2B5EF4-FFF2-40B4-BE49-F238E27FC236}">
                  <a16:creationId xmlns:a16="http://schemas.microsoft.com/office/drawing/2014/main" id="{F4650F5B-2612-DB90-F80C-917A2D8C912D}"/>
                </a:ext>
              </a:extLst>
            </p:cNvPr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Normalizzazione completa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" name="Immagine 2" descr="Immagine che contiene Elementi grafici, clipart, simbolo, logo&#10;&#10;Il contenuto generato dall'IA potrebbe non essere corretto.">
            <a:extLst>
              <a:ext uri="{FF2B5EF4-FFF2-40B4-BE49-F238E27FC236}">
                <a16:creationId xmlns:a16="http://schemas.microsoft.com/office/drawing/2014/main" id="{E272C477-B265-57BD-F2C7-8865FCAF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32" y="2452012"/>
            <a:ext cx="1387606" cy="121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B2C5-15A6-0E0D-6742-6095650F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D8C6F-5D4D-FEF1-64AA-4AFEA1BC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/>
              <a:t>Architettura del modello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00C8DB-499F-B164-69C8-AF68ACC61F67}"/>
              </a:ext>
            </a:extLst>
          </p:cNvPr>
          <p:cNvSpPr txBox="1"/>
          <p:nvPr/>
        </p:nvSpPr>
        <p:spPr>
          <a:xfrm>
            <a:off x="457200" y="1152475"/>
            <a:ext cx="562737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Rete fully-connected: 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• Layer 1: 4000 </a:t>
            </a:r>
            <a:r>
              <a:rPr lang="en-US" sz="1800" dirty="0" err="1">
                <a:solidFill>
                  <a:schemeClr val="dk1"/>
                </a:solidFill>
              </a:rPr>
              <a:t>neuroni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• Layer 2: 2000 </a:t>
            </a:r>
            <a:r>
              <a:rPr lang="en-US" sz="1800" dirty="0" err="1">
                <a:solidFill>
                  <a:schemeClr val="dk1"/>
                </a:solidFill>
              </a:rPr>
              <a:t>neuroni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• Layer 3: 100 </a:t>
            </a:r>
            <a:r>
              <a:rPr lang="en-US" sz="1800" dirty="0" err="1">
                <a:solidFill>
                  <a:schemeClr val="dk1"/>
                </a:solidFill>
              </a:rPr>
              <a:t>neuroni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• Output sigmoid </a:t>
            </a:r>
            <a:r>
              <a:rPr lang="en-US" sz="1800" dirty="0" err="1">
                <a:solidFill>
                  <a:schemeClr val="dk1"/>
                </a:solidFill>
              </a:rPr>
              <a:t>ReLU</a:t>
            </a:r>
            <a:r>
              <a:rPr lang="en-US" sz="1800" dirty="0">
                <a:solidFill>
                  <a:schemeClr val="dk1"/>
                </a:solidFill>
              </a:rPr>
              <a:t> + </a:t>
            </a:r>
            <a:r>
              <a:rPr lang="en-US" sz="1800" dirty="0" err="1">
                <a:solidFill>
                  <a:schemeClr val="dk1"/>
                </a:solidFill>
              </a:rPr>
              <a:t>BatchNorm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su</a:t>
            </a:r>
            <a:r>
              <a:rPr lang="en-US" sz="1800" dirty="0">
                <a:solidFill>
                  <a:schemeClr val="dk1"/>
                </a:solidFill>
              </a:rPr>
              <a:t> ogni layer. 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Dropout: 0.5 Adam LR=0.001 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L2 weight decay = 1e−5 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10 </a:t>
            </a:r>
            <a:r>
              <a:rPr lang="en-US" sz="1800" dirty="0" err="1">
                <a:solidFill>
                  <a:schemeClr val="dk1"/>
                </a:solidFill>
              </a:rPr>
              <a:t>epoche</a:t>
            </a:r>
            <a:r>
              <a:rPr lang="en-US" sz="1800" dirty="0">
                <a:solidFill>
                  <a:schemeClr val="dk1"/>
                </a:solidFill>
              </a:rPr>
              <a:t>, batch size 256.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7B72B150-B310-7782-7068-8A703C28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5447"/>
          <a:stretch>
            <a:fillRect/>
          </a:stretch>
        </p:blipFill>
        <p:spPr>
          <a:xfrm>
            <a:off x="6275070" y="1152475"/>
            <a:ext cx="2411729" cy="341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21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>
          <a:extLst>
            <a:ext uri="{FF2B5EF4-FFF2-40B4-BE49-F238E27FC236}">
              <a16:creationId xmlns:a16="http://schemas.microsoft.com/office/drawing/2014/main" id="{7C595C81-82E3-FAD3-C3E8-F6DFBE56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>
            <a:extLst>
              <a:ext uri="{FF2B5EF4-FFF2-40B4-BE49-F238E27FC236}">
                <a16:creationId xmlns:a16="http://schemas.microsoft.com/office/drawing/2014/main" id="{6FBA5458-32FF-3318-879E-B3EA89610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Attacco implementato</a:t>
            </a:r>
            <a:endParaRPr dirty="0"/>
          </a:p>
        </p:txBody>
      </p:sp>
      <p:grpSp>
        <p:nvGrpSpPr>
          <p:cNvPr id="3357" name="Google Shape;3357;p37">
            <a:extLst>
              <a:ext uri="{FF2B5EF4-FFF2-40B4-BE49-F238E27FC236}">
                <a16:creationId xmlns:a16="http://schemas.microsoft.com/office/drawing/2014/main" id="{AE71A317-E0D8-6CDE-1B6A-EC16A8EAF04F}"/>
              </a:ext>
            </a:extLst>
          </p:cNvPr>
          <p:cNvGrpSpPr/>
          <p:nvPr/>
        </p:nvGrpSpPr>
        <p:grpSpPr>
          <a:xfrm>
            <a:off x="4572000" y="2297954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>
              <a:extLst>
                <a:ext uri="{FF2B5EF4-FFF2-40B4-BE49-F238E27FC236}">
                  <a16:creationId xmlns:a16="http://schemas.microsoft.com/office/drawing/2014/main" id="{13588094-E1FD-E939-BB72-3962236D9F2D}"/>
                </a:ext>
              </a:extLst>
            </p:cNvPr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114300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10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</a:t>
              </a:r>
              <a:r>
                <a:rPr lang="it-IT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-label backdoor su 1% e 3% dei benigni</a:t>
              </a:r>
              <a:br>
                <a:rPr lang="it-IT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 16/32/64/128 feature modificate</a:t>
              </a:r>
            </a:p>
          </p:txBody>
        </p:sp>
        <p:sp>
          <p:nvSpPr>
            <p:cNvPr id="3359" name="Google Shape;3359;p37">
              <a:extLst>
                <a:ext uri="{FF2B5EF4-FFF2-40B4-BE49-F238E27FC236}">
                  <a16:creationId xmlns:a16="http://schemas.microsoft.com/office/drawing/2014/main" id="{1C27AE5A-946D-8DDE-910F-81287493D231}"/>
                </a:ext>
              </a:extLst>
            </p:cNvPr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>
            <a:extLst>
              <a:ext uri="{FF2B5EF4-FFF2-40B4-BE49-F238E27FC236}">
                <a16:creationId xmlns:a16="http://schemas.microsoft.com/office/drawing/2014/main" id="{8EB08886-8887-B817-7842-EACFC5366878}"/>
              </a:ext>
            </a:extLst>
          </p:cNvPr>
          <p:cNvGrpSpPr/>
          <p:nvPr/>
        </p:nvGrpSpPr>
        <p:grpSpPr>
          <a:xfrm>
            <a:off x="4572000" y="3114984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>
              <a:extLst>
                <a:ext uri="{FF2B5EF4-FFF2-40B4-BE49-F238E27FC236}">
                  <a16:creationId xmlns:a16="http://schemas.microsoft.com/office/drawing/2014/main" id="{6DFDCD05-E3EA-70BB-8A5D-3FAFB6A63C0E}"/>
                </a:ext>
              </a:extLst>
            </p:cNvPr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lvl="0" algn="r">
                <a:buSzPts val="1100"/>
              </a:pPr>
              <a:r>
                <a:rPr lang="it-IT" sz="1050" dirty="0">
                  <a:latin typeface="Fira Sans" panose="020B0503050000020004" pitchFamily="34" charset="0"/>
                </a:rPr>
                <a:t>Trigger = pattern basato su valori di feature malevoli.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>
              <a:extLst>
                <a:ext uri="{FF2B5EF4-FFF2-40B4-BE49-F238E27FC236}">
                  <a16:creationId xmlns:a16="http://schemas.microsoft.com/office/drawing/2014/main" id="{94C29090-2DCD-2563-5FBE-58D47518FB37}"/>
                </a:ext>
              </a:extLst>
            </p:cNvPr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7" name="Google Shape;3367;p37">
            <a:extLst>
              <a:ext uri="{FF2B5EF4-FFF2-40B4-BE49-F238E27FC236}">
                <a16:creationId xmlns:a16="http://schemas.microsoft.com/office/drawing/2014/main" id="{67858F00-0098-2E9F-2325-1A84202B8515}"/>
              </a:ext>
            </a:extLst>
          </p:cNvPr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>
              <a:extLst>
                <a:ext uri="{FF2B5EF4-FFF2-40B4-BE49-F238E27FC236}">
                  <a16:creationId xmlns:a16="http://schemas.microsoft.com/office/drawing/2014/main" id="{94628A8F-1CA3-E6B9-691D-440EACC9D235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>
              <a:extLst>
                <a:ext uri="{FF2B5EF4-FFF2-40B4-BE49-F238E27FC236}">
                  <a16:creationId xmlns:a16="http://schemas.microsoft.com/office/drawing/2014/main" id="{7B7074BD-7143-2455-D066-B67319C4415B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>
              <a:extLst>
                <a:ext uri="{FF2B5EF4-FFF2-40B4-BE49-F238E27FC236}">
                  <a16:creationId xmlns:a16="http://schemas.microsoft.com/office/drawing/2014/main" id="{F5D6B51B-9D94-9F70-D8CA-440AE1C3098F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>
              <a:extLst>
                <a:ext uri="{FF2B5EF4-FFF2-40B4-BE49-F238E27FC236}">
                  <a16:creationId xmlns:a16="http://schemas.microsoft.com/office/drawing/2014/main" id="{FF9A8494-18A7-7998-B13C-CAEBB816949C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>
              <a:extLst>
                <a:ext uri="{FF2B5EF4-FFF2-40B4-BE49-F238E27FC236}">
                  <a16:creationId xmlns:a16="http://schemas.microsoft.com/office/drawing/2014/main" id="{A491FE1A-226F-DAED-B3AD-20708F7B8355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>
              <a:extLst>
                <a:ext uri="{FF2B5EF4-FFF2-40B4-BE49-F238E27FC236}">
                  <a16:creationId xmlns:a16="http://schemas.microsoft.com/office/drawing/2014/main" id="{36610909-199F-FD9B-3C0E-8AFD2F1193D1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>
              <a:extLst>
                <a:ext uri="{FF2B5EF4-FFF2-40B4-BE49-F238E27FC236}">
                  <a16:creationId xmlns:a16="http://schemas.microsoft.com/office/drawing/2014/main" id="{F165ABE8-43B8-9EC8-9028-72F1E6249AF3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>
              <a:extLst>
                <a:ext uri="{FF2B5EF4-FFF2-40B4-BE49-F238E27FC236}">
                  <a16:creationId xmlns:a16="http://schemas.microsoft.com/office/drawing/2014/main" id="{04AD8894-5A09-6FA6-218D-FD96B0A28285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>
              <a:extLst>
                <a:ext uri="{FF2B5EF4-FFF2-40B4-BE49-F238E27FC236}">
                  <a16:creationId xmlns:a16="http://schemas.microsoft.com/office/drawing/2014/main" id="{843E9A26-8FB5-F1BC-BBBB-A0FED65B259C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>
              <a:extLst>
                <a:ext uri="{FF2B5EF4-FFF2-40B4-BE49-F238E27FC236}">
                  <a16:creationId xmlns:a16="http://schemas.microsoft.com/office/drawing/2014/main" id="{090D5DC9-B303-0DC9-A15B-B78245B19B24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>
              <a:extLst>
                <a:ext uri="{FF2B5EF4-FFF2-40B4-BE49-F238E27FC236}">
                  <a16:creationId xmlns:a16="http://schemas.microsoft.com/office/drawing/2014/main" id="{F05FE009-4F51-B1BD-3BF6-030109F38312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>
              <a:extLst>
                <a:ext uri="{FF2B5EF4-FFF2-40B4-BE49-F238E27FC236}">
                  <a16:creationId xmlns:a16="http://schemas.microsoft.com/office/drawing/2014/main" id="{2373912B-B7CD-2D53-4CA3-3A794D887C1D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>
              <a:extLst>
                <a:ext uri="{FF2B5EF4-FFF2-40B4-BE49-F238E27FC236}">
                  <a16:creationId xmlns:a16="http://schemas.microsoft.com/office/drawing/2014/main" id="{0C93A643-3862-EEB6-0FB6-F88348F71B6B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>
              <a:extLst>
                <a:ext uri="{FF2B5EF4-FFF2-40B4-BE49-F238E27FC236}">
                  <a16:creationId xmlns:a16="http://schemas.microsoft.com/office/drawing/2014/main" id="{F4A39379-1A47-23EF-04B2-630FF0F2EDA6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>
              <a:extLst>
                <a:ext uri="{FF2B5EF4-FFF2-40B4-BE49-F238E27FC236}">
                  <a16:creationId xmlns:a16="http://schemas.microsoft.com/office/drawing/2014/main" id="{4F68FEFA-9582-DB7F-1886-C3E3C7A63374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>
              <a:extLst>
                <a:ext uri="{FF2B5EF4-FFF2-40B4-BE49-F238E27FC236}">
                  <a16:creationId xmlns:a16="http://schemas.microsoft.com/office/drawing/2014/main" id="{2001C9A3-9F50-F125-5587-544BEE83B2D4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>
              <a:extLst>
                <a:ext uri="{FF2B5EF4-FFF2-40B4-BE49-F238E27FC236}">
                  <a16:creationId xmlns:a16="http://schemas.microsoft.com/office/drawing/2014/main" id="{CC81E003-9801-2ACF-CCAB-38009B70D7E2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>
              <a:extLst>
                <a:ext uri="{FF2B5EF4-FFF2-40B4-BE49-F238E27FC236}">
                  <a16:creationId xmlns:a16="http://schemas.microsoft.com/office/drawing/2014/main" id="{A2E642F2-B0B7-7803-AA39-CD601F5F1710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>
              <a:extLst>
                <a:ext uri="{FF2B5EF4-FFF2-40B4-BE49-F238E27FC236}">
                  <a16:creationId xmlns:a16="http://schemas.microsoft.com/office/drawing/2014/main" id="{11BE5094-F4B5-6D53-ECEF-E75DF1404F4A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>
              <a:extLst>
                <a:ext uri="{FF2B5EF4-FFF2-40B4-BE49-F238E27FC236}">
                  <a16:creationId xmlns:a16="http://schemas.microsoft.com/office/drawing/2014/main" id="{B8D8120D-D900-115E-B676-EC859C4EFF59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>
              <a:extLst>
                <a:ext uri="{FF2B5EF4-FFF2-40B4-BE49-F238E27FC236}">
                  <a16:creationId xmlns:a16="http://schemas.microsoft.com/office/drawing/2014/main" id="{BD0059B0-5127-3091-FE09-D34ECC3D7218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>
              <a:extLst>
                <a:ext uri="{FF2B5EF4-FFF2-40B4-BE49-F238E27FC236}">
                  <a16:creationId xmlns:a16="http://schemas.microsoft.com/office/drawing/2014/main" id="{9B7642DA-36F6-F6DB-19F1-38A00387BD7F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>
              <a:extLst>
                <a:ext uri="{FF2B5EF4-FFF2-40B4-BE49-F238E27FC236}">
                  <a16:creationId xmlns:a16="http://schemas.microsoft.com/office/drawing/2014/main" id="{1AD1C428-3058-EF50-C1E0-D3A17A499934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>
              <a:extLst>
                <a:ext uri="{FF2B5EF4-FFF2-40B4-BE49-F238E27FC236}">
                  <a16:creationId xmlns:a16="http://schemas.microsoft.com/office/drawing/2014/main" id="{D7F5817D-4986-D628-C96B-F23693584A83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>
              <a:extLst>
                <a:ext uri="{FF2B5EF4-FFF2-40B4-BE49-F238E27FC236}">
                  <a16:creationId xmlns:a16="http://schemas.microsoft.com/office/drawing/2014/main" id="{AED53C8A-45D2-FDD9-142C-6432DD5D3275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>
              <a:extLst>
                <a:ext uri="{FF2B5EF4-FFF2-40B4-BE49-F238E27FC236}">
                  <a16:creationId xmlns:a16="http://schemas.microsoft.com/office/drawing/2014/main" id="{FDE4B0AA-07BB-E38A-12C8-2AB4C1D53CD9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>
              <a:extLst>
                <a:ext uri="{FF2B5EF4-FFF2-40B4-BE49-F238E27FC236}">
                  <a16:creationId xmlns:a16="http://schemas.microsoft.com/office/drawing/2014/main" id="{AEBC4D71-9A7C-71BF-D987-BF6FF0EE9C01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>
              <a:extLst>
                <a:ext uri="{FF2B5EF4-FFF2-40B4-BE49-F238E27FC236}">
                  <a16:creationId xmlns:a16="http://schemas.microsoft.com/office/drawing/2014/main" id="{F84892AF-386B-9EE9-28DA-ACF5DF6AC891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>
              <a:extLst>
                <a:ext uri="{FF2B5EF4-FFF2-40B4-BE49-F238E27FC236}">
                  <a16:creationId xmlns:a16="http://schemas.microsoft.com/office/drawing/2014/main" id="{4C061549-6A04-716D-A226-B4929B38B80B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>
              <a:extLst>
                <a:ext uri="{FF2B5EF4-FFF2-40B4-BE49-F238E27FC236}">
                  <a16:creationId xmlns:a16="http://schemas.microsoft.com/office/drawing/2014/main" id="{0028F375-BB4C-36D1-FB6B-8B748680B196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>
              <a:extLst>
                <a:ext uri="{FF2B5EF4-FFF2-40B4-BE49-F238E27FC236}">
                  <a16:creationId xmlns:a16="http://schemas.microsoft.com/office/drawing/2014/main" id="{52AAB2FA-974E-8FC2-457D-AD2A3A890DF3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>
              <a:extLst>
                <a:ext uri="{FF2B5EF4-FFF2-40B4-BE49-F238E27FC236}">
                  <a16:creationId xmlns:a16="http://schemas.microsoft.com/office/drawing/2014/main" id="{5A9595FD-1C9B-72AF-A968-A96546528E5D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>
              <a:extLst>
                <a:ext uri="{FF2B5EF4-FFF2-40B4-BE49-F238E27FC236}">
                  <a16:creationId xmlns:a16="http://schemas.microsoft.com/office/drawing/2014/main" id="{D94A43A4-923D-577B-2EA3-F12249AD0B66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>
              <a:extLst>
                <a:ext uri="{FF2B5EF4-FFF2-40B4-BE49-F238E27FC236}">
                  <a16:creationId xmlns:a16="http://schemas.microsoft.com/office/drawing/2014/main" id="{1265E8D4-0C42-72AB-126B-8C223EE8E17C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>
              <a:extLst>
                <a:ext uri="{FF2B5EF4-FFF2-40B4-BE49-F238E27FC236}">
                  <a16:creationId xmlns:a16="http://schemas.microsoft.com/office/drawing/2014/main" id="{81F3731E-EE1F-6227-AD65-7584E5515C72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>
              <a:extLst>
                <a:ext uri="{FF2B5EF4-FFF2-40B4-BE49-F238E27FC236}">
                  <a16:creationId xmlns:a16="http://schemas.microsoft.com/office/drawing/2014/main" id="{23372F6A-8D75-FFD5-577A-A8333DC4CC37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>
              <a:extLst>
                <a:ext uri="{FF2B5EF4-FFF2-40B4-BE49-F238E27FC236}">
                  <a16:creationId xmlns:a16="http://schemas.microsoft.com/office/drawing/2014/main" id="{E3AD3C37-16E2-2B04-3C70-56AA1F9C2F14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>
              <a:extLst>
                <a:ext uri="{FF2B5EF4-FFF2-40B4-BE49-F238E27FC236}">
                  <a16:creationId xmlns:a16="http://schemas.microsoft.com/office/drawing/2014/main" id="{1FA37B97-F986-78DB-DAFB-6A216C1A7A1A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>
              <a:extLst>
                <a:ext uri="{FF2B5EF4-FFF2-40B4-BE49-F238E27FC236}">
                  <a16:creationId xmlns:a16="http://schemas.microsoft.com/office/drawing/2014/main" id="{E229E703-7524-53B9-D08A-767794EDB0AA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>
              <a:extLst>
                <a:ext uri="{FF2B5EF4-FFF2-40B4-BE49-F238E27FC236}">
                  <a16:creationId xmlns:a16="http://schemas.microsoft.com/office/drawing/2014/main" id="{CBBDE362-A0A1-07F7-9925-412FCB20C909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>
              <a:extLst>
                <a:ext uri="{FF2B5EF4-FFF2-40B4-BE49-F238E27FC236}">
                  <a16:creationId xmlns:a16="http://schemas.microsoft.com/office/drawing/2014/main" id="{746333FA-4A48-88BA-40B4-F744D2F4EDB0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>
              <a:extLst>
                <a:ext uri="{FF2B5EF4-FFF2-40B4-BE49-F238E27FC236}">
                  <a16:creationId xmlns:a16="http://schemas.microsoft.com/office/drawing/2014/main" id="{C1ADAB15-90D7-9CE8-F02D-03E163AA3D0C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>
              <a:extLst>
                <a:ext uri="{FF2B5EF4-FFF2-40B4-BE49-F238E27FC236}">
                  <a16:creationId xmlns:a16="http://schemas.microsoft.com/office/drawing/2014/main" id="{798CE65C-A513-A9CA-0296-BB85DDA3289B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>
              <a:extLst>
                <a:ext uri="{FF2B5EF4-FFF2-40B4-BE49-F238E27FC236}">
                  <a16:creationId xmlns:a16="http://schemas.microsoft.com/office/drawing/2014/main" id="{5AB1D452-9133-A096-05CC-5F3095F1CE0A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>
              <a:extLst>
                <a:ext uri="{FF2B5EF4-FFF2-40B4-BE49-F238E27FC236}">
                  <a16:creationId xmlns:a16="http://schemas.microsoft.com/office/drawing/2014/main" id="{618C5468-5556-E1EC-0366-EA846242970B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>
              <a:extLst>
                <a:ext uri="{FF2B5EF4-FFF2-40B4-BE49-F238E27FC236}">
                  <a16:creationId xmlns:a16="http://schemas.microsoft.com/office/drawing/2014/main" id="{0B8BAFF2-8566-3A31-9E5C-133AE9D68E69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>
              <a:extLst>
                <a:ext uri="{FF2B5EF4-FFF2-40B4-BE49-F238E27FC236}">
                  <a16:creationId xmlns:a16="http://schemas.microsoft.com/office/drawing/2014/main" id="{3E260F65-8C61-0061-3DD6-619F0AEAFDF0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>
              <a:extLst>
                <a:ext uri="{FF2B5EF4-FFF2-40B4-BE49-F238E27FC236}">
                  <a16:creationId xmlns:a16="http://schemas.microsoft.com/office/drawing/2014/main" id="{D4A4B10D-A723-6DAE-045E-709F735CA8EC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>
              <a:extLst>
                <a:ext uri="{FF2B5EF4-FFF2-40B4-BE49-F238E27FC236}">
                  <a16:creationId xmlns:a16="http://schemas.microsoft.com/office/drawing/2014/main" id="{4BBF4478-6C5D-6CC7-1B75-BF9D8B1DAF25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>
              <a:extLst>
                <a:ext uri="{FF2B5EF4-FFF2-40B4-BE49-F238E27FC236}">
                  <a16:creationId xmlns:a16="http://schemas.microsoft.com/office/drawing/2014/main" id="{DAFF0F56-645A-2DC2-AFA6-8A89411F1179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>
              <a:extLst>
                <a:ext uri="{FF2B5EF4-FFF2-40B4-BE49-F238E27FC236}">
                  <a16:creationId xmlns:a16="http://schemas.microsoft.com/office/drawing/2014/main" id="{4C2F1D13-3BDB-779A-66FB-5948A9ADFCE7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>
              <a:extLst>
                <a:ext uri="{FF2B5EF4-FFF2-40B4-BE49-F238E27FC236}">
                  <a16:creationId xmlns:a16="http://schemas.microsoft.com/office/drawing/2014/main" id="{F011A829-584A-4DEF-C5C0-DE4084083CE8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>
              <a:extLst>
                <a:ext uri="{FF2B5EF4-FFF2-40B4-BE49-F238E27FC236}">
                  <a16:creationId xmlns:a16="http://schemas.microsoft.com/office/drawing/2014/main" id="{6E317670-1C95-D9F0-AB0E-0FCA91A054EB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>
              <a:extLst>
                <a:ext uri="{FF2B5EF4-FFF2-40B4-BE49-F238E27FC236}">
                  <a16:creationId xmlns:a16="http://schemas.microsoft.com/office/drawing/2014/main" id="{42CE023E-09C2-C38E-CD79-4A5076C00998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>
              <a:extLst>
                <a:ext uri="{FF2B5EF4-FFF2-40B4-BE49-F238E27FC236}">
                  <a16:creationId xmlns:a16="http://schemas.microsoft.com/office/drawing/2014/main" id="{2C250C8D-B89B-A44F-4023-40D73B157888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>
              <a:extLst>
                <a:ext uri="{FF2B5EF4-FFF2-40B4-BE49-F238E27FC236}">
                  <a16:creationId xmlns:a16="http://schemas.microsoft.com/office/drawing/2014/main" id="{4DDC5863-5288-870A-8F61-31BEB39C5EAE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>
              <a:extLst>
                <a:ext uri="{FF2B5EF4-FFF2-40B4-BE49-F238E27FC236}">
                  <a16:creationId xmlns:a16="http://schemas.microsoft.com/office/drawing/2014/main" id="{5ABD35E7-C174-6A0E-7458-C72677282FB4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>
              <a:extLst>
                <a:ext uri="{FF2B5EF4-FFF2-40B4-BE49-F238E27FC236}">
                  <a16:creationId xmlns:a16="http://schemas.microsoft.com/office/drawing/2014/main" id="{8391AADB-8716-545B-64A0-C47DE7B5CDE7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>
              <a:extLst>
                <a:ext uri="{FF2B5EF4-FFF2-40B4-BE49-F238E27FC236}">
                  <a16:creationId xmlns:a16="http://schemas.microsoft.com/office/drawing/2014/main" id="{B6A30EC0-5672-B54B-9D95-47AEED58FF84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>
              <a:extLst>
                <a:ext uri="{FF2B5EF4-FFF2-40B4-BE49-F238E27FC236}">
                  <a16:creationId xmlns:a16="http://schemas.microsoft.com/office/drawing/2014/main" id="{D501460F-8C45-4ADD-38A4-5E50222215C6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>
              <a:extLst>
                <a:ext uri="{FF2B5EF4-FFF2-40B4-BE49-F238E27FC236}">
                  <a16:creationId xmlns:a16="http://schemas.microsoft.com/office/drawing/2014/main" id="{9BE17D6E-FEDA-5FCD-C727-44306F0F30FB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>
              <a:extLst>
                <a:ext uri="{FF2B5EF4-FFF2-40B4-BE49-F238E27FC236}">
                  <a16:creationId xmlns:a16="http://schemas.microsoft.com/office/drawing/2014/main" id="{8283138F-46C3-7B61-B111-FA82CF966DF3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>
              <a:extLst>
                <a:ext uri="{FF2B5EF4-FFF2-40B4-BE49-F238E27FC236}">
                  <a16:creationId xmlns:a16="http://schemas.microsoft.com/office/drawing/2014/main" id="{01EB1F8E-CFB9-27AE-C9F1-AA6563C7EDF2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>
              <a:extLst>
                <a:ext uri="{FF2B5EF4-FFF2-40B4-BE49-F238E27FC236}">
                  <a16:creationId xmlns:a16="http://schemas.microsoft.com/office/drawing/2014/main" id="{84596221-2EA6-3FBD-610F-3916A1D3C1CF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>
              <a:extLst>
                <a:ext uri="{FF2B5EF4-FFF2-40B4-BE49-F238E27FC236}">
                  <a16:creationId xmlns:a16="http://schemas.microsoft.com/office/drawing/2014/main" id="{86CD4BE9-1EBF-4B35-882B-2527D7B8FB37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>
              <a:extLst>
                <a:ext uri="{FF2B5EF4-FFF2-40B4-BE49-F238E27FC236}">
                  <a16:creationId xmlns:a16="http://schemas.microsoft.com/office/drawing/2014/main" id="{13A66968-702B-F8C6-86E2-33372C21889D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>
              <a:extLst>
                <a:ext uri="{FF2B5EF4-FFF2-40B4-BE49-F238E27FC236}">
                  <a16:creationId xmlns:a16="http://schemas.microsoft.com/office/drawing/2014/main" id="{CF31A5A8-BAED-5B9C-A981-7C0F799388EA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>
              <a:extLst>
                <a:ext uri="{FF2B5EF4-FFF2-40B4-BE49-F238E27FC236}">
                  <a16:creationId xmlns:a16="http://schemas.microsoft.com/office/drawing/2014/main" id="{700D295D-7DF4-80F5-60B5-47FCEF659B85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>
              <a:extLst>
                <a:ext uri="{FF2B5EF4-FFF2-40B4-BE49-F238E27FC236}">
                  <a16:creationId xmlns:a16="http://schemas.microsoft.com/office/drawing/2014/main" id="{9B25D6FA-142E-4AB7-38C2-06F25B44DABF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>
              <a:extLst>
                <a:ext uri="{FF2B5EF4-FFF2-40B4-BE49-F238E27FC236}">
                  <a16:creationId xmlns:a16="http://schemas.microsoft.com/office/drawing/2014/main" id="{4FF30283-95A9-9C78-8BFD-523F888088B0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>
              <a:extLst>
                <a:ext uri="{FF2B5EF4-FFF2-40B4-BE49-F238E27FC236}">
                  <a16:creationId xmlns:a16="http://schemas.microsoft.com/office/drawing/2014/main" id="{4F6A17DA-CD53-14F1-3AE4-CF7B43AAE7CC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>
              <a:extLst>
                <a:ext uri="{FF2B5EF4-FFF2-40B4-BE49-F238E27FC236}">
                  <a16:creationId xmlns:a16="http://schemas.microsoft.com/office/drawing/2014/main" id="{40A81509-F213-4A02-1424-B7C15AF3D6EE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>
              <a:extLst>
                <a:ext uri="{FF2B5EF4-FFF2-40B4-BE49-F238E27FC236}">
                  <a16:creationId xmlns:a16="http://schemas.microsoft.com/office/drawing/2014/main" id="{AED42F8C-4BB1-D057-8571-03A6C5886BE9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>
              <a:extLst>
                <a:ext uri="{FF2B5EF4-FFF2-40B4-BE49-F238E27FC236}">
                  <a16:creationId xmlns:a16="http://schemas.microsoft.com/office/drawing/2014/main" id="{016DBB9E-0461-2B0F-DD47-0422E9FB16EE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>
              <a:extLst>
                <a:ext uri="{FF2B5EF4-FFF2-40B4-BE49-F238E27FC236}">
                  <a16:creationId xmlns:a16="http://schemas.microsoft.com/office/drawing/2014/main" id="{904C851E-572F-1B81-A5DB-21CF26057E06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>
              <a:extLst>
                <a:ext uri="{FF2B5EF4-FFF2-40B4-BE49-F238E27FC236}">
                  <a16:creationId xmlns:a16="http://schemas.microsoft.com/office/drawing/2014/main" id="{0FE0B066-4110-E6BE-BD89-90919BDDB0F5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>
              <a:extLst>
                <a:ext uri="{FF2B5EF4-FFF2-40B4-BE49-F238E27FC236}">
                  <a16:creationId xmlns:a16="http://schemas.microsoft.com/office/drawing/2014/main" id="{A020681E-5B26-AE03-6A80-44ABC33C5E41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88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9C7C-4FA2-2019-D5DC-182EBAE66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78D85A-5181-40FF-BC10-740B9048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>
                <a:latin typeface="Fira Sans" panose="020B0503050000020004" pitchFamily="34" charset="0"/>
                <a:sym typeface="Fira Sans Black"/>
              </a:rPr>
              <a:t>Ipotesi sperimentale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48FD35-70D9-584C-A15D-BAB73FA78769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Campioni avvelenati dovrebbero: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rimanere stabili alla perturbazione;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continuare ad essere classificati come benigni;</a:t>
            </a:r>
            <a:br>
              <a:rPr lang="it-IT"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quindi apparire come </a:t>
            </a:r>
            <a:r>
              <a:rPr lang="it-IT" sz="18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outlier</a:t>
            </a:r>
            <a:r>
              <a:rPr lang="it-IT"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resilienti al rumore.</a:t>
            </a: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6243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>
          <a:extLst>
            <a:ext uri="{FF2B5EF4-FFF2-40B4-BE49-F238E27FC236}">
              <a16:creationId xmlns:a16="http://schemas.microsoft.com/office/drawing/2014/main" id="{81462F16-5A07-2594-42B8-BDD354F68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>
            <a:extLst>
              <a:ext uri="{FF2B5EF4-FFF2-40B4-BE49-F238E27FC236}">
                <a16:creationId xmlns:a16="http://schemas.microsoft.com/office/drawing/2014/main" id="{E373858A-6C4F-BE5D-A9CA-32F262FAE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>
                <a:latin typeface="Fira Sans" panose="020B0503050000020004" pitchFamily="34" charset="0"/>
                <a:sym typeface="Fira Sans Black"/>
              </a:rPr>
              <a:t>Rumore gaussiano</a:t>
            </a:r>
            <a:r>
              <a:rPr lang="it-IT" dirty="0">
                <a:latin typeface="Fira Sans" panose="020B0503050000020004" pitchFamily="34" charset="0"/>
              </a:rPr>
              <a:t> e criteri di scelta </a:t>
            </a:r>
            <a:endParaRPr dirty="0"/>
          </a:p>
        </p:txBody>
      </p:sp>
      <p:sp>
        <p:nvSpPr>
          <p:cNvPr id="882" name="Google Shape;882;p23">
            <a:extLst>
              <a:ext uri="{FF2B5EF4-FFF2-40B4-BE49-F238E27FC236}">
                <a16:creationId xmlns:a16="http://schemas.microsoft.com/office/drawing/2014/main" id="{0DDEE3BC-B122-1673-EBB1-E8542D81126B}"/>
              </a:ext>
            </a:extLst>
          </p:cNvPr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>
            <a:extLst>
              <a:ext uri="{FF2B5EF4-FFF2-40B4-BE49-F238E27FC236}">
                <a16:creationId xmlns:a16="http://schemas.microsoft.com/office/drawing/2014/main" id="{FC0913C2-4EBF-AE16-5992-24A3F8CBB62E}"/>
              </a:ext>
            </a:extLst>
          </p:cNvPr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>
            <a:extLst>
              <a:ext uri="{FF2B5EF4-FFF2-40B4-BE49-F238E27FC236}">
                <a16:creationId xmlns:a16="http://schemas.microsoft.com/office/drawing/2014/main" id="{DFCC74DB-2781-5996-708B-E75108D6D0D3}"/>
              </a:ext>
            </a:extLst>
          </p:cNvPr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>
            <a:extLst>
              <a:ext uri="{FF2B5EF4-FFF2-40B4-BE49-F238E27FC236}">
                <a16:creationId xmlns:a16="http://schemas.microsoft.com/office/drawing/2014/main" id="{04CCDBAC-3581-D20B-532B-80B57813AEAE}"/>
              </a:ext>
            </a:extLst>
          </p:cNvPr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>
            <a:extLst>
              <a:ext uri="{FF2B5EF4-FFF2-40B4-BE49-F238E27FC236}">
                <a16:creationId xmlns:a16="http://schemas.microsoft.com/office/drawing/2014/main" id="{8C9BBA5C-02DD-3113-59C7-AEF6B26F00E4}"/>
              </a:ext>
            </a:extLst>
          </p:cNvPr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>
            <a:extLst>
              <a:ext uri="{FF2B5EF4-FFF2-40B4-BE49-F238E27FC236}">
                <a16:creationId xmlns:a16="http://schemas.microsoft.com/office/drawing/2014/main" id="{6CA0EABD-FB62-0E3F-4AE0-FAF9E49C4F3C}"/>
              </a:ext>
            </a:extLst>
          </p:cNvPr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>
            <a:extLst>
              <a:ext uri="{FF2B5EF4-FFF2-40B4-BE49-F238E27FC236}">
                <a16:creationId xmlns:a16="http://schemas.microsoft.com/office/drawing/2014/main" id="{423A1D16-499A-2882-2755-4CCC71FF7B45}"/>
              </a:ext>
            </a:extLst>
          </p:cNvPr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>
            <a:extLst>
              <a:ext uri="{FF2B5EF4-FFF2-40B4-BE49-F238E27FC236}">
                <a16:creationId xmlns:a16="http://schemas.microsoft.com/office/drawing/2014/main" id="{69BCF8DE-15F3-DF5C-CB7E-2F3116B4D97F}"/>
              </a:ext>
            </a:extLst>
          </p:cNvPr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>
            <a:extLst>
              <a:ext uri="{FF2B5EF4-FFF2-40B4-BE49-F238E27FC236}">
                <a16:creationId xmlns:a16="http://schemas.microsoft.com/office/drawing/2014/main" id="{5F5F75B1-0762-5BD7-C40E-F22D53B1FD26}"/>
              </a:ext>
            </a:extLst>
          </p:cNvPr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>
            <a:extLst>
              <a:ext uri="{FF2B5EF4-FFF2-40B4-BE49-F238E27FC236}">
                <a16:creationId xmlns:a16="http://schemas.microsoft.com/office/drawing/2014/main" id="{7A32F1E7-920C-4968-4B90-35F4595E88A8}"/>
              </a:ext>
            </a:extLst>
          </p:cNvPr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>
            <a:extLst>
              <a:ext uri="{FF2B5EF4-FFF2-40B4-BE49-F238E27FC236}">
                <a16:creationId xmlns:a16="http://schemas.microsoft.com/office/drawing/2014/main" id="{E21EA898-9706-89DB-32D1-06BBF037E666}"/>
              </a:ext>
            </a:extLst>
          </p:cNvPr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>
            <a:extLst>
              <a:ext uri="{FF2B5EF4-FFF2-40B4-BE49-F238E27FC236}">
                <a16:creationId xmlns:a16="http://schemas.microsoft.com/office/drawing/2014/main" id="{A5BE468D-C787-92F1-B619-511CC858C173}"/>
              </a:ext>
            </a:extLst>
          </p:cNvPr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sp>
        <p:nvSpPr>
          <p:cNvPr id="990" name="Google Shape;990;p23">
            <a:extLst>
              <a:ext uri="{FF2B5EF4-FFF2-40B4-BE49-F238E27FC236}">
                <a16:creationId xmlns:a16="http://schemas.microsoft.com/office/drawing/2014/main" id="{EB51CC8D-CE95-D05B-F78B-B2D47BC44975}"/>
              </a:ext>
            </a:extLst>
          </p:cNvPr>
          <p:cNvSpPr txBox="1"/>
          <p:nvPr/>
        </p:nvSpPr>
        <p:spPr>
          <a:xfrm>
            <a:off x="387326" y="3763076"/>
            <a:ext cx="1523691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testati: 0.0001 e 0.01</a:t>
            </a:r>
          </a:p>
        </p:txBody>
      </p:sp>
      <p:sp>
        <p:nvSpPr>
          <p:cNvPr id="993" name="Google Shape;993;p23">
            <a:extLst>
              <a:ext uri="{FF2B5EF4-FFF2-40B4-BE49-F238E27FC236}">
                <a16:creationId xmlns:a16="http://schemas.microsoft.com/office/drawing/2014/main" id="{F203545B-7A09-8D37-E05C-BCD8DA881566}"/>
              </a:ext>
            </a:extLst>
          </p:cNvPr>
          <p:cNvSpPr txBox="1"/>
          <p:nvPr/>
        </p:nvSpPr>
        <p:spPr>
          <a:xfrm>
            <a:off x="2722359" y="3822016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 aggiunto solo ai pesi, non ai </a:t>
            </a: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bias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</p:txBody>
      </p:sp>
      <p:sp>
        <p:nvSpPr>
          <p:cNvPr id="996" name="Google Shape;996;p23">
            <a:extLst>
              <a:ext uri="{FF2B5EF4-FFF2-40B4-BE49-F238E27FC236}">
                <a16:creationId xmlns:a16="http://schemas.microsoft.com/office/drawing/2014/main" id="{33971F50-8963-7AD7-4777-A9BBED4FE1CF}"/>
              </a:ext>
            </a:extLst>
          </p:cNvPr>
          <p:cNvSpPr txBox="1"/>
          <p:nvPr/>
        </p:nvSpPr>
        <p:spPr>
          <a:xfrm flipH="1">
            <a:off x="5035965" y="3806323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Funzione di selezione automatica del rumore “ottimale”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9" name="Google Shape;999;p23">
            <a:extLst>
              <a:ext uri="{FF2B5EF4-FFF2-40B4-BE49-F238E27FC236}">
                <a16:creationId xmlns:a16="http://schemas.microsoft.com/office/drawing/2014/main" id="{A2A2E882-E206-0A5B-D343-7FF88CB88A11}"/>
              </a:ext>
            </a:extLst>
          </p:cNvPr>
          <p:cNvSpPr txBox="1"/>
          <p:nvPr/>
        </p:nvSpPr>
        <p:spPr>
          <a:xfrm flipH="1">
            <a:off x="7243591" y="3763076"/>
            <a:ext cx="1481747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accuracy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≥ 50% e massima differenza tra predizione del modello avvelenato e disturbato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1040;p23">
            <a:extLst>
              <a:ext uri="{FF2B5EF4-FFF2-40B4-BE49-F238E27FC236}">
                <a16:creationId xmlns:a16="http://schemas.microsoft.com/office/drawing/2014/main" id="{78A80634-BCDE-0BE7-37D0-C6BF5F3AAEE9}"/>
              </a:ext>
            </a:extLst>
          </p:cNvPr>
          <p:cNvSpPr/>
          <p:nvPr/>
        </p:nvSpPr>
        <p:spPr>
          <a:xfrm>
            <a:off x="2713464" y="1257674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41;p23">
            <a:extLst>
              <a:ext uri="{FF2B5EF4-FFF2-40B4-BE49-F238E27FC236}">
                <a16:creationId xmlns:a16="http://schemas.microsoft.com/office/drawing/2014/main" id="{BF5F5062-7416-945B-0700-A49478B302AE}"/>
              </a:ext>
            </a:extLst>
          </p:cNvPr>
          <p:cNvSpPr/>
          <p:nvPr/>
        </p:nvSpPr>
        <p:spPr>
          <a:xfrm>
            <a:off x="2751290" y="1346224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40;p23">
            <a:extLst>
              <a:ext uri="{FF2B5EF4-FFF2-40B4-BE49-F238E27FC236}">
                <a16:creationId xmlns:a16="http://schemas.microsoft.com/office/drawing/2014/main" id="{D6DFB414-55E9-A719-5F14-F65D9F1D1209}"/>
              </a:ext>
            </a:extLst>
          </p:cNvPr>
          <p:cNvSpPr/>
          <p:nvPr/>
        </p:nvSpPr>
        <p:spPr>
          <a:xfrm>
            <a:off x="4957814" y="1273047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1;p23">
            <a:extLst>
              <a:ext uri="{FF2B5EF4-FFF2-40B4-BE49-F238E27FC236}">
                <a16:creationId xmlns:a16="http://schemas.microsoft.com/office/drawing/2014/main" id="{E966CFB8-2A4E-8CF6-A76A-FBCDCBE1A6A9}"/>
              </a:ext>
            </a:extLst>
          </p:cNvPr>
          <p:cNvSpPr/>
          <p:nvPr/>
        </p:nvSpPr>
        <p:spPr>
          <a:xfrm>
            <a:off x="4995640" y="1361597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0;p23">
            <a:extLst>
              <a:ext uri="{FF2B5EF4-FFF2-40B4-BE49-F238E27FC236}">
                <a16:creationId xmlns:a16="http://schemas.microsoft.com/office/drawing/2014/main" id="{E0BA8FC8-D16B-E8F7-7124-FE50B09FD947}"/>
              </a:ext>
            </a:extLst>
          </p:cNvPr>
          <p:cNvSpPr/>
          <p:nvPr/>
        </p:nvSpPr>
        <p:spPr>
          <a:xfrm>
            <a:off x="7205765" y="127942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41;p23">
            <a:extLst>
              <a:ext uri="{FF2B5EF4-FFF2-40B4-BE49-F238E27FC236}">
                <a16:creationId xmlns:a16="http://schemas.microsoft.com/office/drawing/2014/main" id="{25AEF5B7-5543-3900-EEDF-63019DDF39B4}"/>
              </a:ext>
            </a:extLst>
          </p:cNvPr>
          <p:cNvSpPr/>
          <p:nvPr/>
        </p:nvSpPr>
        <p:spPr>
          <a:xfrm>
            <a:off x="7243591" y="136797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40;p23">
            <a:extLst>
              <a:ext uri="{FF2B5EF4-FFF2-40B4-BE49-F238E27FC236}">
                <a16:creationId xmlns:a16="http://schemas.microsoft.com/office/drawing/2014/main" id="{FD2D2431-BFDC-A980-C243-762386B97232}"/>
              </a:ext>
            </a:extLst>
          </p:cNvPr>
          <p:cNvSpPr/>
          <p:nvPr/>
        </p:nvSpPr>
        <p:spPr>
          <a:xfrm>
            <a:off x="486250" y="126858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41;p23">
            <a:extLst>
              <a:ext uri="{FF2B5EF4-FFF2-40B4-BE49-F238E27FC236}">
                <a16:creationId xmlns:a16="http://schemas.microsoft.com/office/drawing/2014/main" id="{46FF5D84-41BF-E3B7-79A9-D0701C7EFEF0}"/>
              </a:ext>
            </a:extLst>
          </p:cNvPr>
          <p:cNvSpPr/>
          <p:nvPr/>
        </p:nvSpPr>
        <p:spPr>
          <a:xfrm>
            <a:off x="524076" y="135713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magine 13" descr="Immagine che contiene arte, modell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34523786-6B1A-8446-405B-85D23FE8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91" y="1605637"/>
            <a:ext cx="1201913" cy="811522"/>
          </a:xfrm>
          <a:prstGeom prst="rect">
            <a:avLst/>
          </a:prstGeom>
        </p:spPr>
      </p:pic>
      <p:pic>
        <p:nvPicPr>
          <p:cNvPr id="22" name="Immagine 21" descr="Immagine che contiene cerchio, Elementi grafici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5F0E99CC-1ABD-D13E-AB90-517E3EF2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24" y="1657131"/>
            <a:ext cx="768200" cy="768200"/>
          </a:xfrm>
          <a:prstGeom prst="rect">
            <a:avLst/>
          </a:prstGeom>
        </p:spPr>
      </p:pic>
      <p:pic>
        <p:nvPicPr>
          <p:cNvPr id="28" name="Immagine 27" descr="Immagine che contiene Elementi grafici, schermata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49FC0775-502C-2E6A-2D2C-DBC3F7A0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46" y="1618308"/>
            <a:ext cx="953095" cy="916743"/>
          </a:xfrm>
          <a:prstGeom prst="rect">
            <a:avLst/>
          </a:prstGeom>
        </p:spPr>
      </p:pic>
      <p:pic>
        <p:nvPicPr>
          <p:cNvPr id="30" name="Immagine 29" descr="Immagine che contiene schermata, Elementi grafici, viola&#10;&#10;Il contenuto generato dall'IA potrebbe non essere corretto.">
            <a:extLst>
              <a:ext uri="{FF2B5EF4-FFF2-40B4-BE49-F238E27FC236}">
                <a16:creationId xmlns:a16="http://schemas.microsoft.com/office/drawing/2014/main" id="{08F2703D-17F5-DD58-3B54-152A74DF4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090" y="1605637"/>
            <a:ext cx="1736035" cy="11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0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8120EE93-7885-C64F-919A-D49418C9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>
            <a:extLst>
              <a:ext uri="{FF2B5EF4-FFF2-40B4-BE49-F238E27FC236}">
                <a16:creationId xmlns:a16="http://schemas.microsoft.com/office/drawing/2014/main" id="{2B5F96D0-0522-9493-B3AD-3F8FA8F66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Fira Sans Black" panose="020B0A03050000020004" pitchFamily="34" charset="0"/>
              </a:rPr>
              <a:t>Sparsificazione</a:t>
            </a:r>
            <a:endParaRPr dirty="0">
              <a:latin typeface="Fira Sans Black" panose="020B0A03050000020004" pitchFamily="34" charset="0"/>
            </a:endParaRPr>
          </a:p>
        </p:txBody>
      </p:sp>
      <p:grpSp>
        <p:nvGrpSpPr>
          <p:cNvPr id="367" name="Google Shape;367;p19">
            <a:extLst>
              <a:ext uri="{FF2B5EF4-FFF2-40B4-BE49-F238E27FC236}">
                <a16:creationId xmlns:a16="http://schemas.microsoft.com/office/drawing/2014/main" id="{A3BDDEA4-3520-A25F-C8EA-5D1754D5D353}"/>
              </a:ext>
            </a:extLst>
          </p:cNvPr>
          <p:cNvGrpSpPr/>
          <p:nvPr/>
        </p:nvGrpSpPr>
        <p:grpSpPr>
          <a:xfrm>
            <a:off x="5328178" y="3305225"/>
            <a:ext cx="3350030" cy="1057250"/>
            <a:chOff x="5328178" y="3305225"/>
            <a:chExt cx="3350030" cy="1057250"/>
          </a:xfrm>
        </p:grpSpPr>
        <p:cxnSp>
          <p:nvCxnSpPr>
            <p:cNvPr id="368" name="Google Shape;368;p19">
              <a:extLst>
                <a:ext uri="{FF2B5EF4-FFF2-40B4-BE49-F238E27FC236}">
                  <a16:creationId xmlns:a16="http://schemas.microsoft.com/office/drawing/2014/main" id="{8F8C9555-BE65-C5A5-28CA-554A0276F075}"/>
                </a:ext>
              </a:extLst>
            </p:cNvPr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0" name="Google Shape;370;p19">
              <a:extLst>
                <a:ext uri="{FF2B5EF4-FFF2-40B4-BE49-F238E27FC236}">
                  <a16:creationId xmlns:a16="http://schemas.microsoft.com/office/drawing/2014/main" id="{6E379C3B-E9DE-CC0C-D79A-8018E7E2A1C5}"/>
                </a:ext>
              </a:extLst>
            </p:cNvPr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sp>
            <p:nvSpPr>
              <p:cNvPr id="371" name="Google Shape;371;p19">
                <a:extLst>
                  <a:ext uri="{FF2B5EF4-FFF2-40B4-BE49-F238E27FC236}">
                    <a16:creationId xmlns:a16="http://schemas.microsoft.com/office/drawing/2014/main" id="{68D9BBF8-5E21-E93C-A4D2-EE02E878117B}"/>
                  </a:ext>
                </a:extLst>
              </p:cNvPr>
              <p:cNvSpPr/>
              <p:nvPr/>
            </p:nvSpPr>
            <p:spPr>
              <a:xfrm flipH="1">
                <a:off x="6147685" y="3460810"/>
                <a:ext cx="2079483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22" h="19611" extrusionOk="0">
                    <a:moveTo>
                      <a:pt x="46840" y="19610"/>
                    </a:moveTo>
                    <a:lnTo>
                      <a:pt x="1" y="19610"/>
                    </a:lnTo>
                    <a:lnTo>
                      <a:pt x="1" y="1"/>
                    </a:lnTo>
                    <a:lnTo>
                      <a:pt x="46840" y="1"/>
                    </a:lnTo>
                    <a:cubicBezTo>
                      <a:pt x="49531" y="1"/>
                      <a:pt x="51722" y="2191"/>
                      <a:pt x="51722" y="4882"/>
                    </a:cubicBezTo>
                    <a:lnTo>
                      <a:pt x="51722" y="14729"/>
                    </a:lnTo>
                    <a:cubicBezTo>
                      <a:pt x="51722" y="17431"/>
                      <a:pt x="49531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>
                <a:extLst>
                  <a:ext uri="{FF2B5EF4-FFF2-40B4-BE49-F238E27FC236}">
                    <a16:creationId xmlns:a16="http://schemas.microsoft.com/office/drawing/2014/main" id="{A95AC4FB-C671-F8E3-9512-6DCE33F1BB77}"/>
                  </a:ext>
                </a:extLst>
              </p:cNvPr>
              <p:cNvSpPr/>
              <p:nvPr/>
            </p:nvSpPr>
            <p:spPr>
              <a:xfrm flipH="1">
                <a:off x="6191229" y="3510648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lnTo>
                      <a:pt x="0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>
                <a:extLst>
                  <a:ext uri="{FF2B5EF4-FFF2-40B4-BE49-F238E27FC236}">
                    <a16:creationId xmlns:a16="http://schemas.microsoft.com/office/drawing/2014/main" id="{98A1C19D-9458-545C-3523-678F1A63C77D}"/>
                  </a:ext>
                </a:extLst>
              </p:cNvPr>
              <p:cNvSpPr/>
              <p:nvPr/>
            </p:nvSpPr>
            <p:spPr>
              <a:xfrm flipH="1">
                <a:off x="7776037" y="3460810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11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11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>
                <a:extLst>
                  <a:ext uri="{FF2B5EF4-FFF2-40B4-BE49-F238E27FC236}">
                    <a16:creationId xmlns:a16="http://schemas.microsoft.com/office/drawing/2014/main" id="{BC276B39-3CBF-1BC3-0A0E-BB7A184E37CB}"/>
                  </a:ext>
                </a:extLst>
              </p:cNvPr>
              <p:cNvSpPr/>
              <p:nvPr/>
            </p:nvSpPr>
            <p:spPr>
              <a:xfrm flipH="1">
                <a:off x="7812728" y="3498602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90" y="17431"/>
                    </a:cubicBezTo>
                    <a:cubicBezTo>
                      <a:pt x="13657" y="17431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>
            <a:extLst>
              <a:ext uri="{FF2B5EF4-FFF2-40B4-BE49-F238E27FC236}">
                <a16:creationId xmlns:a16="http://schemas.microsoft.com/office/drawing/2014/main" id="{714E90FD-76C3-711B-033C-5C506BB65582}"/>
              </a:ext>
            </a:extLst>
          </p:cNvPr>
          <p:cNvGrpSpPr/>
          <p:nvPr/>
        </p:nvGrpSpPr>
        <p:grpSpPr>
          <a:xfrm>
            <a:off x="5328178" y="1528475"/>
            <a:ext cx="3350030" cy="902950"/>
            <a:chOff x="5328178" y="1528475"/>
            <a:chExt cx="3350030" cy="902950"/>
          </a:xfrm>
        </p:grpSpPr>
        <p:cxnSp>
          <p:nvCxnSpPr>
            <p:cNvPr id="377" name="Google Shape;377;p19">
              <a:extLst>
                <a:ext uri="{FF2B5EF4-FFF2-40B4-BE49-F238E27FC236}">
                  <a16:creationId xmlns:a16="http://schemas.microsoft.com/office/drawing/2014/main" id="{30AB1AB8-58C0-553D-278B-398DCFDC2C85}"/>
                </a:ext>
              </a:extLst>
            </p:cNvPr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9" name="Google Shape;379;p19">
              <a:extLst>
                <a:ext uri="{FF2B5EF4-FFF2-40B4-BE49-F238E27FC236}">
                  <a16:creationId xmlns:a16="http://schemas.microsoft.com/office/drawing/2014/main" id="{FA24F3B1-B400-EB47-8EE7-5A77B4724D78}"/>
                </a:ext>
              </a:extLst>
            </p:cNvPr>
            <p:cNvGrpSpPr/>
            <p:nvPr/>
          </p:nvGrpSpPr>
          <p:grpSpPr>
            <a:xfrm>
              <a:off x="6147780" y="1528475"/>
              <a:ext cx="2530428" cy="901666"/>
              <a:chOff x="6147780" y="1528475"/>
              <a:chExt cx="2530428" cy="901666"/>
            </a:xfrm>
          </p:grpSpPr>
          <p:sp>
            <p:nvSpPr>
              <p:cNvPr id="380" name="Google Shape;380;p19">
                <a:extLst>
                  <a:ext uri="{FF2B5EF4-FFF2-40B4-BE49-F238E27FC236}">
                    <a16:creationId xmlns:a16="http://schemas.microsoft.com/office/drawing/2014/main" id="{F6B88A97-8F21-22E6-F898-BC737DC1B673}"/>
                  </a:ext>
                </a:extLst>
              </p:cNvPr>
              <p:cNvSpPr/>
              <p:nvPr/>
            </p:nvSpPr>
            <p:spPr>
              <a:xfrm flipH="1">
                <a:off x="6147780" y="1528475"/>
                <a:ext cx="207938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>
                <a:extLst>
                  <a:ext uri="{FF2B5EF4-FFF2-40B4-BE49-F238E27FC236}">
                    <a16:creationId xmlns:a16="http://schemas.microsoft.com/office/drawing/2014/main" id="{E10D2A0B-1A98-2DB1-D259-C2A5176987F3}"/>
                  </a:ext>
                </a:extLst>
              </p:cNvPr>
              <p:cNvSpPr/>
              <p:nvPr/>
            </p:nvSpPr>
            <p:spPr>
              <a:xfrm flipH="1">
                <a:off x="6191229" y="1578313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>
                <a:extLst>
                  <a:ext uri="{FF2B5EF4-FFF2-40B4-BE49-F238E27FC236}">
                    <a16:creationId xmlns:a16="http://schemas.microsoft.com/office/drawing/2014/main" id="{ADF915F6-8D66-3FDE-FA70-12CDFD07CD2B}"/>
                  </a:ext>
                </a:extLst>
              </p:cNvPr>
              <p:cNvSpPr/>
              <p:nvPr/>
            </p:nvSpPr>
            <p:spPr>
              <a:xfrm flipH="1">
                <a:off x="7776037" y="1528476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00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00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>
                <a:extLst>
                  <a:ext uri="{FF2B5EF4-FFF2-40B4-BE49-F238E27FC236}">
                    <a16:creationId xmlns:a16="http://schemas.microsoft.com/office/drawing/2014/main" id="{A5948F04-58B0-2BB1-1891-0C1368948E19}"/>
                  </a:ext>
                </a:extLst>
              </p:cNvPr>
              <p:cNvSpPr/>
              <p:nvPr/>
            </p:nvSpPr>
            <p:spPr>
              <a:xfrm flipH="1">
                <a:off x="7812728" y="1566268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90" y="17443"/>
                    </a:cubicBezTo>
                    <a:cubicBezTo>
                      <a:pt x="13657" y="17443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19">
            <a:extLst>
              <a:ext uri="{FF2B5EF4-FFF2-40B4-BE49-F238E27FC236}">
                <a16:creationId xmlns:a16="http://schemas.microsoft.com/office/drawing/2014/main" id="{78349CA2-D4CF-D495-9911-50B57BEBA59B}"/>
              </a:ext>
            </a:extLst>
          </p:cNvPr>
          <p:cNvGrpSpPr/>
          <p:nvPr/>
        </p:nvGrpSpPr>
        <p:grpSpPr>
          <a:xfrm>
            <a:off x="6366833" y="1647940"/>
            <a:ext cx="1242279" cy="674910"/>
            <a:chOff x="7225421" y="1647940"/>
            <a:chExt cx="1242279" cy="674910"/>
          </a:xfrm>
        </p:grpSpPr>
        <p:sp>
          <p:nvSpPr>
            <p:cNvPr id="390" name="Google Shape;390;p19">
              <a:extLst>
                <a:ext uri="{FF2B5EF4-FFF2-40B4-BE49-F238E27FC236}">
                  <a16:creationId xmlns:a16="http://schemas.microsoft.com/office/drawing/2014/main" id="{4B1728D2-D46E-4881-6024-604CEAEE0803}"/>
                </a:ext>
              </a:extLst>
            </p:cNvPr>
            <p:cNvSpPr txBox="1"/>
            <p:nvPr/>
          </p:nvSpPr>
          <p:spPr>
            <a:xfrm>
              <a:off x="7225421" y="164794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Threshold variabile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>
              <a:extLst>
                <a:ext uri="{FF2B5EF4-FFF2-40B4-BE49-F238E27FC236}">
                  <a16:creationId xmlns:a16="http://schemas.microsoft.com/office/drawing/2014/main" id="{E1D0642D-9D67-C9F8-E5DF-AAA1A319A684}"/>
                </a:ext>
              </a:extLst>
            </p:cNvPr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Soglia = 10° percentile della distribuzione.</a:t>
              </a:r>
            </a:p>
            <a:p>
              <a:pPr lvl="0" algn="r"/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Sotto questa soglia c’è un sospetto avvelenato</a:t>
              </a:r>
              <a:r>
                <a:rPr lang="it-IT" sz="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.</a:t>
              </a:r>
              <a:endParaRPr sz="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>
            <a:extLst>
              <a:ext uri="{FF2B5EF4-FFF2-40B4-BE49-F238E27FC236}">
                <a16:creationId xmlns:a16="http://schemas.microsoft.com/office/drawing/2014/main" id="{AFB31C5D-3314-74F7-0E7A-1005DB85821C}"/>
              </a:ext>
            </a:extLst>
          </p:cNvPr>
          <p:cNvGrpSpPr/>
          <p:nvPr/>
        </p:nvGrpSpPr>
        <p:grpSpPr>
          <a:xfrm>
            <a:off x="6375512" y="3589200"/>
            <a:ext cx="1233600" cy="728935"/>
            <a:chOff x="7234100" y="3595125"/>
            <a:chExt cx="1233600" cy="728935"/>
          </a:xfrm>
        </p:grpSpPr>
        <p:sp>
          <p:nvSpPr>
            <p:cNvPr id="393" name="Google Shape;393;p19">
              <a:extLst>
                <a:ext uri="{FF2B5EF4-FFF2-40B4-BE49-F238E27FC236}">
                  <a16:creationId xmlns:a16="http://schemas.microsoft.com/office/drawing/2014/main" id="{7BF68B88-C8FF-5E00-9389-85B74127AC7C}"/>
                </a:ext>
              </a:extLst>
            </p:cNvPr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Confronto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>
              <a:extLst>
                <a:ext uri="{FF2B5EF4-FFF2-40B4-BE49-F238E27FC236}">
                  <a16:creationId xmlns:a16="http://schemas.microsoft.com/office/drawing/2014/main" id="{1910959B-0C56-0A7C-73F4-7842F7B5DE16}"/>
                </a:ext>
              </a:extLst>
            </p:cNvPr>
            <p:cNvSpPr txBox="1"/>
            <p:nvPr/>
          </p:nvSpPr>
          <p:spPr>
            <a:xfrm>
              <a:off x="7234100" y="388186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/>
              <a:r>
                <a:rPr lang="it-IT" sz="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Si analizza la stabilità della predizione con vari </a:t>
              </a:r>
              <a:r>
                <a:rPr lang="it-IT" sz="8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r>
                <a:rPr lang="it-IT" sz="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rate.</a:t>
              </a:r>
              <a:endParaRPr lang="en-US" sz="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>
            <a:extLst>
              <a:ext uri="{FF2B5EF4-FFF2-40B4-BE49-F238E27FC236}">
                <a16:creationId xmlns:a16="http://schemas.microsoft.com/office/drawing/2014/main" id="{2BA7BE93-6ECE-30E8-DDB1-A07A4B88AD17}"/>
              </a:ext>
            </a:extLst>
          </p:cNvPr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>
              <a:extLst>
                <a:ext uri="{FF2B5EF4-FFF2-40B4-BE49-F238E27FC236}">
                  <a16:creationId xmlns:a16="http://schemas.microsoft.com/office/drawing/2014/main" id="{348C9354-E4AF-73E9-CE13-90CD8D9259EB}"/>
                </a:ext>
              </a:extLst>
            </p:cNvPr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8" name="Google Shape;398;p19">
              <a:extLst>
                <a:ext uri="{FF2B5EF4-FFF2-40B4-BE49-F238E27FC236}">
                  <a16:creationId xmlns:a16="http://schemas.microsoft.com/office/drawing/2014/main" id="{EF3B9C8C-AD55-F75F-96E6-150E1516BDAE}"/>
                </a:ext>
              </a:extLst>
            </p:cNvPr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sp>
            <p:nvSpPr>
              <p:cNvPr id="399" name="Google Shape;399;p19">
                <a:extLst>
                  <a:ext uri="{FF2B5EF4-FFF2-40B4-BE49-F238E27FC236}">
                    <a16:creationId xmlns:a16="http://schemas.microsoft.com/office/drawing/2014/main" id="{3176118E-8CE9-CAA3-D10E-78D607A2D8DB}"/>
                  </a:ext>
                </a:extLst>
              </p:cNvPr>
              <p:cNvSpPr/>
              <p:nvPr/>
            </p:nvSpPr>
            <p:spPr>
              <a:xfrm>
                <a:off x="916800" y="3460810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>
                <a:extLst>
                  <a:ext uri="{FF2B5EF4-FFF2-40B4-BE49-F238E27FC236}">
                    <a16:creationId xmlns:a16="http://schemas.microsoft.com/office/drawing/2014/main" id="{0D75097C-A1D3-8F5C-8ECD-9761817C12C7}"/>
                  </a:ext>
                </a:extLst>
              </p:cNvPr>
              <p:cNvSpPr/>
              <p:nvPr/>
            </p:nvSpPr>
            <p:spPr>
              <a:xfrm>
                <a:off x="959868" y="3510648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lnTo>
                      <a:pt x="1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9">
                <a:extLst>
                  <a:ext uri="{FF2B5EF4-FFF2-40B4-BE49-F238E27FC236}">
                    <a16:creationId xmlns:a16="http://schemas.microsoft.com/office/drawing/2014/main" id="{991ED87E-EB2B-B5F3-3355-736A4E787425}"/>
                  </a:ext>
                </a:extLst>
              </p:cNvPr>
              <p:cNvSpPr/>
              <p:nvPr/>
            </p:nvSpPr>
            <p:spPr>
              <a:xfrm>
                <a:off x="465711" y="3460810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11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11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2" name="Google Shape;402;p19">
                <a:extLst>
                  <a:ext uri="{FF2B5EF4-FFF2-40B4-BE49-F238E27FC236}">
                    <a16:creationId xmlns:a16="http://schemas.microsoft.com/office/drawing/2014/main" id="{50CCEF0B-55E9-00E3-160E-1AF473211AC1}"/>
                  </a:ext>
                </a:extLst>
              </p:cNvPr>
              <p:cNvSpPr/>
              <p:nvPr/>
            </p:nvSpPr>
            <p:spPr>
              <a:xfrm>
                <a:off x="503504" y="3498602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89" y="17431"/>
                    </a:cubicBezTo>
                    <a:cubicBezTo>
                      <a:pt x="13645" y="17431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19">
            <a:extLst>
              <a:ext uri="{FF2B5EF4-FFF2-40B4-BE49-F238E27FC236}">
                <a16:creationId xmlns:a16="http://schemas.microsoft.com/office/drawing/2014/main" id="{E3B1B511-86D2-C30F-5549-3CD494C3FB97}"/>
              </a:ext>
            </a:extLst>
          </p:cNvPr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>
              <a:extLst>
                <a:ext uri="{FF2B5EF4-FFF2-40B4-BE49-F238E27FC236}">
                  <a16:creationId xmlns:a16="http://schemas.microsoft.com/office/drawing/2014/main" id="{6ECB47F1-0849-01D7-DE57-10DBB2312049}"/>
                </a:ext>
              </a:extLst>
            </p:cNvPr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1" name="Google Shape;411;p19">
              <a:extLst>
                <a:ext uri="{FF2B5EF4-FFF2-40B4-BE49-F238E27FC236}">
                  <a16:creationId xmlns:a16="http://schemas.microsoft.com/office/drawing/2014/main" id="{26C28CD9-65B2-3A09-AB10-E630230F80EA}"/>
                </a:ext>
              </a:extLst>
            </p:cNvPr>
            <p:cNvGrpSpPr/>
            <p:nvPr/>
          </p:nvGrpSpPr>
          <p:grpSpPr>
            <a:xfrm>
              <a:off x="465711" y="1528475"/>
              <a:ext cx="2530607" cy="901666"/>
              <a:chOff x="465711" y="1528475"/>
              <a:chExt cx="2530607" cy="901666"/>
            </a:xfrm>
          </p:grpSpPr>
          <p:sp>
            <p:nvSpPr>
              <p:cNvPr id="412" name="Google Shape;412;p19">
                <a:extLst>
                  <a:ext uri="{FF2B5EF4-FFF2-40B4-BE49-F238E27FC236}">
                    <a16:creationId xmlns:a16="http://schemas.microsoft.com/office/drawing/2014/main" id="{9BD7D4CD-1BF4-F547-5453-84CA43E0777B}"/>
                  </a:ext>
                </a:extLst>
              </p:cNvPr>
              <p:cNvSpPr/>
              <p:nvPr/>
            </p:nvSpPr>
            <p:spPr>
              <a:xfrm>
                <a:off x="916800" y="1528475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>
                <a:extLst>
                  <a:ext uri="{FF2B5EF4-FFF2-40B4-BE49-F238E27FC236}">
                    <a16:creationId xmlns:a16="http://schemas.microsoft.com/office/drawing/2014/main" id="{6DE8C5B4-905F-4D7D-04D6-AC38AD036F2C}"/>
                  </a:ext>
                </a:extLst>
              </p:cNvPr>
              <p:cNvSpPr/>
              <p:nvPr/>
            </p:nvSpPr>
            <p:spPr>
              <a:xfrm>
                <a:off x="959868" y="1578313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>
                <a:extLst>
                  <a:ext uri="{FF2B5EF4-FFF2-40B4-BE49-F238E27FC236}">
                    <a16:creationId xmlns:a16="http://schemas.microsoft.com/office/drawing/2014/main" id="{D2A0DC4C-001C-53FA-69FF-3EC9D4FEC06F}"/>
                  </a:ext>
                </a:extLst>
              </p:cNvPr>
              <p:cNvSpPr/>
              <p:nvPr/>
            </p:nvSpPr>
            <p:spPr>
              <a:xfrm>
                <a:off x="465711" y="1528476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00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00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415;p19">
                <a:extLst>
                  <a:ext uri="{FF2B5EF4-FFF2-40B4-BE49-F238E27FC236}">
                    <a16:creationId xmlns:a16="http://schemas.microsoft.com/office/drawing/2014/main" id="{C94A5ECE-9A53-8DD0-14D8-82E231BE0D91}"/>
                  </a:ext>
                </a:extLst>
              </p:cNvPr>
              <p:cNvSpPr/>
              <p:nvPr/>
            </p:nvSpPr>
            <p:spPr>
              <a:xfrm>
                <a:off x="503504" y="1566268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89" y="17443"/>
                    </a:cubicBezTo>
                    <a:cubicBezTo>
                      <a:pt x="13645" y="17443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" name="Google Shape;421;p19">
            <a:extLst>
              <a:ext uri="{FF2B5EF4-FFF2-40B4-BE49-F238E27FC236}">
                <a16:creationId xmlns:a16="http://schemas.microsoft.com/office/drawing/2014/main" id="{42A1B360-1523-5259-E133-4162E4845E90}"/>
              </a:ext>
            </a:extLst>
          </p:cNvPr>
          <p:cNvGrpSpPr/>
          <p:nvPr/>
        </p:nvGrpSpPr>
        <p:grpSpPr>
          <a:xfrm>
            <a:off x="1337607" y="1663174"/>
            <a:ext cx="1568648" cy="729170"/>
            <a:chOff x="1337607" y="1663174"/>
            <a:chExt cx="1568648" cy="729170"/>
          </a:xfrm>
        </p:grpSpPr>
        <p:sp>
          <p:nvSpPr>
            <p:cNvPr id="422" name="Google Shape;422;p19">
              <a:extLst>
                <a:ext uri="{FF2B5EF4-FFF2-40B4-BE49-F238E27FC236}">
                  <a16:creationId xmlns:a16="http://schemas.microsoft.com/office/drawing/2014/main" id="{5E0B0110-0438-423F-904B-FA5F7098475A}"/>
                </a:ext>
              </a:extLst>
            </p:cNvPr>
            <p:cNvSpPr txBox="1"/>
            <p:nvPr/>
          </p:nvSpPr>
          <p:spPr>
            <a:xfrm>
              <a:off x="1462436" y="1663174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/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700" i="1">
                            <a:latin typeface="Cambria Math" panose="02040503050406030204" pitchFamily="18" charset="0"/>
                          </a:rPr>
                          <m:t>𝑆𝑡𝑎𝑏𝑖𝑙𝑖𝑡𝑦</m:t>
                        </m:r>
                        <m:d>
                          <m:d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ar-AE" sz="7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7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ar-AE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𝑜𝑟𝑖𝑔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oMath>
                    </m:oMathPara>
                  </a14:m>
                  <a:endParaRPr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mc:Choice>
          <mc:Fallback xmlns="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blipFill>
                  <a:blip r:embed="rId3"/>
                  <a:stretch>
                    <a:fillRect t="-37624" r="-2713" b="-643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4" name="Google Shape;424;p19">
            <a:extLst>
              <a:ext uri="{FF2B5EF4-FFF2-40B4-BE49-F238E27FC236}">
                <a16:creationId xmlns:a16="http://schemas.microsoft.com/office/drawing/2014/main" id="{F84E1234-B572-AD1B-B761-907570988EE5}"/>
              </a:ext>
            </a:extLst>
          </p:cNvPr>
          <p:cNvGrpSpPr/>
          <p:nvPr/>
        </p:nvGrpSpPr>
        <p:grpSpPr>
          <a:xfrm>
            <a:off x="1360756" y="3589201"/>
            <a:ext cx="1490471" cy="692438"/>
            <a:chOff x="1360756" y="3595125"/>
            <a:chExt cx="1490471" cy="692438"/>
          </a:xfrm>
        </p:grpSpPr>
        <p:sp>
          <p:nvSpPr>
            <p:cNvPr id="425" name="Google Shape;425;p19">
              <a:extLst>
                <a:ext uri="{FF2B5EF4-FFF2-40B4-BE49-F238E27FC236}">
                  <a16:creationId xmlns:a16="http://schemas.microsoft.com/office/drawing/2014/main" id="{8F62FD7D-D089-E6DB-91AF-076E2EC896D5}"/>
                </a:ext>
              </a:extLst>
            </p:cNvPr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>
              <a:extLst>
                <a:ext uri="{FF2B5EF4-FFF2-40B4-BE49-F238E27FC236}">
                  <a16:creationId xmlns:a16="http://schemas.microsoft.com/office/drawing/2014/main" id="{40AF84C0-E681-1699-6235-96E1889FBC98}"/>
                </a:ext>
              </a:extLst>
            </p:cNvPr>
            <p:cNvSpPr txBox="1"/>
            <p:nvPr/>
          </p:nvSpPr>
          <p:spPr>
            <a:xfrm>
              <a:off x="1360756" y="3845363"/>
              <a:ext cx="149047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su percentuali 0–90%.</a:t>
              </a:r>
              <a:b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Pesi sotto il quantile ρ vengono azzerati.</a:t>
              </a:r>
            </a:p>
          </p:txBody>
        </p:sp>
      </p:grpSp>
      <p:grpSp>
        <p:nvGrpSpPr>
          <p:cNvPr id="427" name="Google Shape;427;p19">
            <a:extLst>
              <a:ext uri="{FF2B5EF4-FFF2-40B4-BE49-F238E27FC236}">
                <a16:creationId xmlns:a16="http://schemas.microsoft.com/office/drawing/2014/main" id="{373254F5-B280-5DBE-E1A4-4A94127806DB}"/>
              </a:ext>
            </a:extLst>
          </p:cNvPr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>
              <a:extLst>
                <a:ext uri="{FF2B5EF4-FFF2-40B4-BE49-F238E27FC236}">
                  <a16:creationId xmlns:a16="http://schemas.microsoft.com/office/drawing/2014/main" id="{431FCA6C-C865-F675-504B-7DA57E1958B8}"/>
                </a:ext>
              </a:extLst>
            </p:cNvPr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>
                <a:extLst>
                  <a:ext uri="{FF2B5EF4-FFF2-40B4-BE49-F238E27FC236}">
                    <a16:creationId xmlns:a16="http://schemas.microsoft.com/office/drawing/2014/main" id="{963F858F-1EF4-F498-504C-0F6A04E72B3B}"/>
                  </a:ext>
                </a:extLst>
              </p:cNvPr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>
                <a:extLst>
                  <a:ext uri="{FF2B5EF4-FFF2-40B4-BE49-F238E27FC236}">
                    <a16:creationId xmlns:a16="http://schemas.microsoft.com/office/drawing/2014/main" id="{E3C6207D-0FB8-1705-797B-02EE8C0C7DB6}"/>
                  </a:ext>
                </a:extLst>
              </p:cNvPr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>
                <a:extLst>
                  <a:ext uri="{FF2B5EF4-FFF2-40B4-BE49-F238E27FC236}">
                    <a16:creationId xmlns:a16="http://schemas.microsoft.com/office/drawing/2014/main" id="{68F59EE0-7321-E1EF-FE59-51EC99FEB60B}"/>
                  </a:ext>
                </a:extLst>
              </p:cNvPr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>
                <a:extLst>
                  <a:ext uri="{FF2B5EF4-FFF2-40B4-BE49-F238E27FC236}">
                    <a16:creationId xmlns:a16="http://schemas.microsoft.com/office/drawing/2014/main" id="{6927A895-60BA-6E71-0DC5-0491B5267D44}"/>
                  </a:ext>
                </a:extLst>
              </p:cNvPr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>
                <a:extLst>
                  <a:ext uri="{FF2B5EF4-FFF2-40B4-BE49-F238E27FC236}">
                    <a16:creationId xmlns:a16="http://schemas.microsoft.com/office/drawing/2014/main" id="{25C9910F-FAE6-9A4A-7035-C0FE30E4AD81}"/>
                  </a:ext>
                </a:extLst>
              </p:cNvPr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>
                <a:extLst>
                  <a:ext uri="{FF2B5EF4-FFF2-40B4-BE49-F238E27FC236}">
                    <a16:creationId xmlns:a16="http://schemas.microsoft.com/office/drawing/2014/main" id="{A8FF4F34-4FD2-7AAF-20D5-00934273C8EA}"/>
                  </a:ext>
                </a:extLst>
              </p:cNvPr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>
                <a:extLst>
                  <a:ext uri="{FF2B5EF4-FFF2-40B4-BE49-F238E27FC236}">
                    <a16:creationId xmlns:a16="http://schemas.microsoft.com/office/drawing/2014/main" id="{9AF054E0-1658-5528-C41B-7B7B47BDC2AA}"/>
                  </a:ext>
                </a:extLst>
              </p:cNvPr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>
              <a:extLst>
                <a:ext uri="{FF2B5EF4-FFF2-40B4-BE49-F238E27FC236}">
                  <a16:creationId xmlns:a16="http://schemas.microsoft.com/office/drawing/2014/main" id="{105666DA-C5ED-42BA-4738-562A5F4D6373}"/>
                </a:ext>
              </a:extLst>
            </p:cNvPr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>
                <a:extLst>
                  <a:ext uri="{FF2B5EF4-FFF2-40B4-BE49-F238E27FC236}">
                    <a16:creationId xmlns:a16="http://schemas.microsoft.com/office/drawing/2014/main" id="{462A00A5-2ED9-3FD8-6628-E9012753D3B6}"/>
                  </a:ext>
                </a:extLst>
              </p:cNvPr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>
                <a:extLst>
                  <a:ext uri="{FF2B5EF4-FFF2-40B4-BE49-F238E27FC236}">
                    <a16:creationId xmlns:a16="http://schemas.microsoft.com/office/drawing/2014/main" id="{ABC1CEA6-A716-A3FA-721F-6662AF35C9AC}"/>
                  </a:ext>
                </a:extLst>
              </p:cNvPr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>
                <a:extLst>
                  <a:ext uri="{FF2B5EF4-FFF2-40B4-BE49-F238E27FC236}">
                    <a16:creationId xmlns:a16="http://schemas.microsoft.com/office/drawing/2014/main" id="{D7E59D62-4B67-1CCB-C6FB-50B58E03BD81}"/>
                  </a:ext>
                </a:extLst>
              </p:cNvPr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>
                <a:extLst>
                  <a:ext uri="{FF2B5EF4-FFF2-40B4-BE49-F238E27FC236}">
                    <a16:creationId xmlns:a16="http://schemas.microsoft.com/office/drawing/2014/main" id="{9DD6BC66-BE18-3F3C-B8CF-B890D68C2555}"/>
                  </a:ext>
                </a:extLst>
              </p:cNvPr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>
                <a:extLst>
                  <a:ext uri="{FF2B5EF4-FFF2-40B4-BE49-F238E27FC236}">
                    <a16:creationId xmlns:a16="http://schemas.microsoft.com/office/drawing/2014/main" id="{A6C492C6-DEA5-BD73-F96E-FD98ECD20D03}"/>
                  </a:ext>
                </a:extLst>
              </p:cNvPr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Immagine 5" descr="Immagine che contiene schermata, simbolo, cerchio, linea&#10;&#10;Il contenuto generato dall'IA potrebbe non essere corretto.">
            <a:extLst>
              <a:ext uri="{FF2B5EF4-FFF2-40B4-BE49-F238E27FC236}">
                <a16:creationId xmlns:a16="http://schemas.microsoft.com/office/drawing/2014/main" id="{C310D76A-9576-3E12-7582-DAFEF918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65" y="3691869"/>
            <a:ext cx="430457" cy="4304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FE463B-44E1-18E5-10EC-D83B7EC19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147" y="1748753"/>
            <a:ext cx="437848" cy="4378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C9D41F-8C69-D988-C528-FD091EDF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18" y="1736240"/>
            <a:ext cx="486131" cy="48613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50437A5-7475-7C01-C6C9-DB6533539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62" y="3667655"/>
            <a:ext cx="519401" cy="5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>
          <a:extLst>
            <a:ext uri="{FF2B5EF4-FFF2-40B4-BE49-F238E27FC236}">
              <a16:creationId xmlns:a16="http://schemas.microsoft.com/office/drawing/2014/main" id="{335AD7B0-6B55-2A68-A1A9-44DF0491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>
            <a:extLst>
              <a:ext uri="{FF2B5EF4-FFF2-40B4-BE49-F238E27FC236}">
                <a16:creationId xmlns:a16="http://schemas.microsoft.com/office/drawing/2014/main" id="{A5A1EF6D-39AE-8214-EE2C-13FB225F2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dei test</a:t>
            </a:r>
            <a:endParaRPr dirty="0"/>
          </a:p>
        </p:txBody>
      </p:sp>
      <p:sp>
        <p:nvSpPr>
          <p:cNvPr id="2462" name="Google Shape;2462;p33">
            <a:extLst>
              <a:ext uri="{FF2B5EF4-FFF2-40B4-BE49-F238E27FC236}">
                <a16:creationId xmlns:a16="http://schemas.microsoft.com/office/drawing/2014/main" id="{DE7ABAC9-1182-806D-1791-78E069A7FFB0}"/>
              </a:ext>
            </a:extLst>
          </p:cNvPr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>
            <a:extLst>
              <a:ext uri="{FF2B5EF4-FFF2-40B4-BE49-F238E27FC236}">
                <a16:creationId xmlns:a16="http://schemas.microsoft.com/office/drawing/2014/main" id="{3DB7D5C1-CCAA-B0F5-818A-75F4B0DF9486}"/>
              </a:ext>
            </a:extLst>
          </p:cNvPr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>
              <a:extLst>
                <a:ext uri="{FF2B5EF4-FFF2-40B4-BE49-F238E27FC236}">
                  <a16:creationId xmlns:a16="http://schemas.microsoft.com/office/drawing/2014/main" id="{FAFAF2BE-37F5-97A3-5D91-603E12FFDA9C}"/>
                </a:ext>
              </a:extLst>
            </p:cNvPr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>
                  <a:latin typeface="Fira Sans" panose="020B0503050000020004" pitchFamily="34" charset="0"/>
                </a:rPr>
                <a:t>Addestramento modello “</a:t>
              </a:r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”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>
              <a:extLst>
                <a:ext uri="{FF2B5EF4-FFF2-40B4-BE49-F238E27FC236}">
                  <a16:creationId xmlns:a16="http://schemas.microsoft.com/office/drawing/2014/main" id="{DE8E4545-58C6-882F-979D-0AAE34516A5B}"/>
                </a:ext>
              </a:extLst>
            </p:cNvPr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TRAIN</a:t>
              </a:r>
              <a:endParaRPr sz="1600"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>
            <a:extLst>
              <a:ext uri="{FF2B5EF4-FFF2-40B4-BE49-F238E27FC236}">
                <a16:creationId xmlns:a16="http://schemas.microsoft.com/office/drawing/2014/main" id="{1D0E06A1-3338-DEB7-2FB6-7AFE37F8BA14}"/>
              </a:ext>
            </a:extLst>
          </p:cNvPr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>
              <a:extLst>
                <a:ext uri="{FF2B5EF4-FFF2-40B4-BE49-F238E27FC236}">
                  <a16:creationId xmlns:a16="http://schemas.microsoft.com/office/drawing/2014/main" id="{1F39CB77-B93B-FE6C-7621-1EE630B299F6}"/>
                </a:ext>
              </a:extLst>
            </p:cNvPr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>
                  <a:latin typeface="Fira Sans" panose="020B0503050000020004" pitchFamily="34" charset="0"/>
                </a:rPr>
                <a:t>Addestramento modello su dataset avvelenato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>
              <a:extLst>
                <a:ext uri="{FF2B5EF4-FFF2-40B4-BE49-F238E27FC236}">
                  <a16:creationId xmlns:a16="http://schemas.microsoft.com/office/drawing/2014/main" id="{6E1686D6-1E18-45BC-6349-EF1B088C4E8C}"/>
                </a:ext>
              </a:extLst>
            </p:cNvPr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>
            <a:extLst>
              <a:ext uri="{FF2B5EF4-FFF2-40B4-BE49-F238E27FC236}">
                <a16:creationId xmlns:a16="http://schemas.microsoft.com/office/drawing/2014/main" id="{F50FAC5E-B042-0E48-8795-09CB7C673DFD}"/>
              </a:ext>
            </a:extLst>
          </p:cNvPr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>
              <a:extLst>
                <a:ext uri="{FF2B5EF4-FFF2-40B4-BE49-F238E27FC236}">
                  <a16:creationId xmlns:a16="http://schemas.microsoft.com/office/drawing/2014/main" id="{BA97EF32-67A9-7925-C690-00CFE5A473A2}"/>
                </a:ext>
              </a:extLst>
            </p:cNvPr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Iniezione rumore sui pesi e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progressivo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>
              <a:extLst>
                <a:ext uri="{FF2B5EF4-FFF2-40B4-BE49-F238E27FC236}">
                  <a16:creationId xmlns:a16="http://schemas.microsoft.com/office/drawing/2014/main" id="{A99E6CCE-88A8-AC51-33FC-4675CA1B4052}"/>
                </a:ext>
              </a:extLst>
            </p:cNvPr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DEFEND </a:t>
              </a:r>
              <a:endParaRPr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>
            <a:extLst>
              <a:ext uri="{FF2B5EF4-FFF2-40B4-BE49-F238E27FC236}">
                <a16:creationId xmlns:a16="http://schemas.microsoft.com/office/drawing/2014/main" id="{949949A8-FC40-6EA9-44E9-3BE4ABF55628}"/>
              </a:ext>
            </a:extLst>
          </p:cNvPr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>
              <a:extLst>
                <a:ext uri="{FF2B5EF4-FFF2-40B4-BE49-F238E27FC236}">
                  <a16:creationId xmlns:a16="http://schemas.microsoft.com/office/drawing/2014/main" id="{F5F69909-3958-5111-535E-72C70DB34E43}"/>
                </a:ext>
              </a:extLst>
            </p:cNvPr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Calcolo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score e confronto con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Forest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>
              <a:extLst>
                <a:ext uri="{FF2B5EF4-FFF2-40B4-BE49-F238E27FC236}">
                  <a16:creationId xmlns:a16="http://schemas.microsoft.com/office/drawing/2014/main" id="{6C4D0C10-5803-9C8F-D9A8-1283595725B2}"/>
                </a:ext>
              </a:extLst>
            </p:cNvPr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COMPARE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" name="Google Shape;2515;p33">
            <a:extLst>
              <a:ext uri="{FF2B5EF4-FFF2-40B4-BE49-F238E27FC236}">
                <a16:creationId xmlns:a16="http://schemas.microsoft.com/office/drawing/2014/main" id="{21A902CE-3AFB-AEEA-BE52-F56574E77016}"/>
              </a:ext>
            </a:extLst>
          </p:cNvPr>
          <p:cNvSpPr/>
          <p:nvPr/>
        </p:nvSpPr>
        <p:spPr>
          <a:xfrm>
            <a:off x="6601591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09" y="0"/>
                </a:moveTo>
                <a:cubicBezTo>
                  <a:pt x="19201" y="0"/>
                  <a:pt x="13191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25" y="13965"/>
                  <a:pt x="43010" y="5424"/>
                  <a:pt x="34257" y="1777"/>
                </a:cubicBezTo>
                <a:cubicBezTo>
                  <a:pt x="31364" y="581"/>
                  <a:pt x="28324" y="0"/>
                  <a:pt x="253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476;p33"/>
          <p:cNvSpPr/>
          <p:nvPr/>
        </p:nvSpPr>
        <p:spPr>
          <a:xfrm>
            <a:off x="1176368" y="2272011"/>
            <a:ext cx="1406338" cy="1353380"/>
          </a:xfrm>
          <a:custGeom>
            <a:avLst/>
            <a:gdLst/>
            <a:ahLst/>
            <a:cxnLst/>
            <a:rect l="l" t="t" r="r" b="b"/>
            <a:pathLst>
              <a:path w="48755" h="46915" extrusionOk="0">
                <a:moveTo>
                  <a:pt x="25310" y="0"/>
                </a:moveTo>
                <a:cubicBezTo>
                  <a:pt x="19204" y="0"/>
                  <a:pt x="13201" y="2386"/>
                  <a:pt x="8724" y="6883"/>
                </a:cubicBezTo>
                <a:cubicBezTo>
                  <a:pt x="2006" y="13570"/>
                  <a:pt x="0" y="23662"/>
                  <a:pt x="3617" y="32446"/>
                </a:cubicBezTo>
                <a:cubicBezTo>
                  <a:pt x="7265" y="41200"/>
                  <a:pt x="15806" y="46914"/>
                  <a:pt x="25289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56" y="1777"/>
                </a:cubicBezTo>
                <a:cubicBezTo>
                  <a:pt x="31363" y="581"/>
                  <a:pt x="28324" y="0"/>
                  <a:pt x="25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87;p33">
            <a:extLst>
              <a:ext uri="{FF2B5EF4-FFF2-40B4-BE49-F238E27FC236}">
                <a16:creationId xmlns:a16="http://schemas.microsoft.com/office/drawing/2014/main" id="{1834CF54-487D-B3F2-E699-A83B06DBDD55}"/>
              </a:ext>
            </a:extLst>
          </p:cNvPr>
          <p:cNvSpPr/>
          <p:nvPr/>
        </p:nvSpPr>
        <p:spPr>
          <a:xfrm>
            <a:off x="2985356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10" y="0"/>
                </a:moveTo>
                <a:cubicBezTo>
                  <a:pt x="19201" y="0"/>
                  <a:pt x="13192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7" y="46914"/>
                  <a:pt x="25290" y="46914"/>
                </a:cubicBezTo>
                <a:cubicBezTo>
                  <a:pt x="38239" y="46914"/>
                  <a:pt x="48756" y="36397"/>
                  <a:pt x="48756" y="23449"/>
                </a:cubicBezTo>
                <a:cubicBezTo>
                  <a:pt x="48756" y="13965"/>
                  <a:pt x="43041" y="5424"/>
                  <a:pt x="34257" y="1777"/>
                </a:cubicBezTo>
                <a:cubicBezTo>
                  <a:pt x="31364" y="581"/>
                  <a:pt x="28325" y="0"/>
                  <a:pt x="25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06;p33">
            <a:extLst>
              <a:ext uri="{FF2B5EF4-FFF2-40B4-BE49-F238E27FC236}">
                <a16:creationId xmlns:a16="http://schemas.microsoft.com/office/drawing/2014/main" id="{C53B0218-435C-FF02-42F7-52B0C52E48A4}"/>
              </a:ext>
            </a:extLst>
          </p:cNvPr>
          <p:cNvSpPr/>
          <p:nvPr/>
        </p:nvSpPr>
        <p:spPr>
          <a:xfrm>
            <a:off x="4793179" y="2281414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20" y="0"/>
                </a:moveTo>
                <a:cubicBezTo>
                  <a:pt x="19205" y="0"/>
                  <a:pt x="13201" y="2386"/>
                  <a:pt x="8724" y="6883"/>
                </a:cubicBezTo>
                <a:cubicBezTo>
                  <a:pt x="2007" y="13570"/>
                  <a:pt x="1" y="23662"/>
                  <a:pt x="364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69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87" y="1777"/>
                </a:cubicBezTo>
                <a:cubicBezTo>
                  <a:pt x="31384" y="581"/>
                  <a:pt x="28338" y="0"/>
                  <a:pt x="253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magine 26" descr="Immagine che contiene Carattere, log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60BCF77-77B8-DA54-B63D-79C22320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804" y="2634145"/>
            <a:ext cx="647918" cy="647918"/>
          </a:xfrm>
          <a:prstGeom prst="rect">
            <a:avLst/>
          </a:prstGeom>
        </p:spPr>
      </p:pic>
      <p:pic>
        <p:nvPicPr>
          <p:cNvPr id="35" name="Immagine 34" descr="Immagine che contiene Elementi grafici, Carattere, grafica, logo&#10;&#10;Il contenuto generato dall'IA potrebbe non essere corretto.">
            <a:extLst>
              <a:ext uri="{FF2B5EF4-FFF2-40B4-BE49-F238E27FC236}">
                <a16:creationId xmlns:a16="http://schemas.microsoft.com/office/drawing/2014/main" id="{CE0F2313-2E17-76E3-6CC0-146C2AC6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46" y="2313331"/>
            <a:ext cx="1219924" cy="1219924"/>
          </a:xfrm>
          <a:prstGeom prst="rect">
            <a:avLst/>
          </a:prstGeom>
        </p:spPr>
      </p:pic>
      <p:pic>
        <p:nvPicPr>
          <p:cNvPr id="37" name="Immagine 36" descr="Immagine che contiene logo, simbolo, Elementi grafici, emblema&#10;&#10;Il contenuto generato dall'IA potrebbe non essere corretto.">
            <a:extLst>
              <a:ext uri="{FF2B5EF4-FFF2-40B4-BE49-F238E27FC236}">
                <a16:creationId xmlns:a16="http://schemas.microsoft.com/office/drawing/2014/main" id="{9A3E3462-9B61-4708-DF48-4633A38DF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13" y="2359779"/>
            <a:ext cx="1236402" cy="1236402"/>
          </a:xfrm>
          <a:prstGeom prst="rect">
            <a:avLst/>
          </a:prstGeom>
        </p:spPr>
      </p:pic>
      <p:pic>
        <p:nvPicPr>
          <p:cNvPr id="39" name="Immagine 38" descr="Immagine che contiene simbolo, Carattere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C80975A2-C31D-09EA-CCC0-29F616DC6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679" y="2359779"/>
            <a:ext cx="1085621" cy="10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23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DFC889-AF1B-3AAA-4239-FC8DC1376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EBD89-D6ED-7A99-6741-8F5F251E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Risultati attesi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45DD2-C71F-067E-FE8E-707A7772C2EF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  <p:pic>
        <p:nvPicPr>
          <p:cNvPr id="3" name="Segnaposto contenuto 4" descr="Immagine che contiene testo, Carattere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D76C1E54-E1E5-51B3-D7BE-910E0130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3430895"/>
            <a:ext cx="3895725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81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>
          <a:extLst>
            <a:ext uri="{FF2B5EF4-FFF2-40B4-BE49-F238E27FC236}">
              <a16:creationId xmlns:a16="http://schemas.microsoft.com/office/drawing/2014/main" id="{EEDE9F0E-5716-B2E6-6729-280E3181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>
            <a:extLst>
              <a:ext uri="{FF2B5EF4-FFF2-40B4-BE49-F238E27FC236}">
                <a16:creationId xmlns:a16="http://schemas.microsoft.com/office/drawing/2014/main" id="{33E6A604-B503-A9FE-7A65-12D283A95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attesi</a:t>
            </a:r>
            <a:endParaRPr dirty="0"/>
          </a:p>
        </p:txBody>
      </p:sp>
      <p:grpSp>
        <p:nvGrpSpPr>
          <p:cNvPr id="3935" name="Google Shape;3935;p42">
            <a:extLst>
              <a:ext uri="{FF2B5EF4-FFF2-40B4-BE49-F238E27FC236}">
                <a16:creationId xmlns:a16="http://schemas.microsoft.com/office/drawing/2014/main" id="{2C499EEB-E17F-37C6-A607-D03F4EE4CD70}"/>
              </a:ext>
            </a:extLst>
          </p:cNvPr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>
              <a:extLst>
                <a:ext uri="{FF2B5EF4-FFF2-40B4-BE49-F238E27FC236}">
                  <a16:creationId xmlns:a16="http://schemas.microsoft.com/office/drawing/2014/main" id="{A70E0F09-FC78-CEF2-2056-2CEE10D02234}"/>
                </a:ext>
              </a:extLst>
            </p:cNvPr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>
              <a:extLst>
                <a:ext uri="{FF2B5EF4-FFF2-40B4-BE49-F238E27FC236}">
                  <a16:creationId xmlns:a16="http://schemas.microsoft.com/office/drawing/2014/main" id="{6DB25FB1-8880-5A46-4A3A-BD6A06B15952}"/>
                </a:ext>
              </a:extLst>
            </p:cNvPr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>
              <a:extLst>
                <a:ext uri="{FF2B5EF4-FFF2-40B4-BE49-F238E27FC236}">
                  <a16:creationId xmlns:a16="http://schemas.microsoft.com/office/drawing/2014/main" id="{55C5B5EB-C69E-3A3A-9660-3C80D39D1E57}"/>
                </a:ext>
              </a:extLst>
            </p:cNvPr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>
              <a:extLst>
                <a:ext uri="{FF2B5EF4-FFF2-40B4-BE49-F238E27FC236}">
                  <a16:creationId xmlns:a16="http://schemas.microsoft.com/office/drawing/2014/main" id="{C8FB86D8-5ED3-50BD-9C0E-02029ED85BCD}"/>
                </a:ext>
              </a:extLst>
            </p:cNvPr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>
              <a:extLst>
                <a:ext uri="{FF2B5EF4-FFF2-40B4-BE49-F238E27FC236}">
                  <a16:creationId xmlns:a16="http://schemas.microsoft.com/office/drawing/2014/main" id="{DC98D37A-E224-9BD6-1D2E-9E95622A1A6A}"/>
                </a:ext>
              </a:extLst>
            </p:cNvPr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>
              <a:extLst>
                <a:ext uri="{FF2B5EF4-FFF2-40B4-BE49-F238E27FC236}">
                  <a16:creationId xmlns:a16="http://schemas.microsoft.com/office/drawing/2014/main" id="{56E8332E-F036-7B3D-135E-D847A04998FF}"/>
                </a:ext>
              </a:extLst>
            </p:cNvPr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>
              <a:extLst>
                <a:ext uri="{FF2B5EF4-FFF2-40B4-BE49-F238E27FC236}">
                  <a16:creationId xmlns:a16="http://schemas.microsoft.com/office/drawing/2014/main" id="{C6209423-00CF-F8CA-1D71-B761B38D2B1F}"/>
                </a:ext>
              </a:extLst>
            </p:cNvPr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>
              <a:extLst>
                <a:ext uri="{FF2B5EF4-FFF2-40B4-BE49-F238E27FC236}">
                  <a16:creationId xmlns:a16="http://schemas.microsoft.com/office/drawing/2014/main" id="{A8CD7EF2-47C5-790D-4830-B8C9F47EEB67}"/>
                </a:ext>
              </a:extLst>
            </p:cNvPr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>
              <a:extLst>
                <a:ext uri="{FF2B5EF4-FFF2-40B4-BE49-F238E27FC236}">
                  <a16:creationId xmlns:a16="http://schemas.microsoft.com/office/drawing/2014/main" id="{6EF7B765-E204-D35D-829F-C60A5F098D54}"/>
                </a:ext>
              </a:extLst>
            </p:cNvPr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>
              <a:extLst>
                <a:ext uri="{FF2B5EF4-FFF2-40B4-BE49-F238E27FC236}">
                  <a16:creationId xmlns:a16="http://schemas.microsoft.com/office/drawing/2014/main" id="{19293F46-BE7D-D174-45A6-92D354D34AE3}"/>
                </a:ext>
              </a:extLst>
            </p:cNvPr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>
              <a:extLst>
                <a:ext uri="{FF2B5EF4-FFF2-40B4-BE49-F238E27FC236}">
                  <a16:creationId xmlns:a16="http://schemas.microsoft.com/office/drawing/2014/main" id="{6913CB9C-1B15-CB34-F755-EAAE8C702250}"/>
                </a:ext>
              </a:extLst>
            </p:cNvPr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>
              <a:extLst>
                <a:ext uri="{FF2B5EF4-FFF2-40B4-BE49-F238E27FC236}">
                  <a16:creationId xmlns:a16="http://schemas.microsoft.com/office/drawing/2014/main" id="{688CC9C8-9E5C-7003-129D-3C37B320C53B}"/>
                </a:ext>
              </a:extLst>
            </p:cNvPr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>
              <a:extLst>
                <a:ext uri="{FF2B5EF4-FFF2-40B4-BE49-F238E27FC236}">
                  <a16:creationId xmlns:a16="http://schemas.microsoft.com/office/drawing/2014/main" id="{DAE7C00C-2023-4970-C163-E316CF99B497}"/>
                </a:ext>
              </a:extLst>
            </p:cNvPr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>
              <a:extLst>
                <a:ext uri="{FF2B5EF4-FFF2-40B4-BE49-F238E27FC236}">
                  <a16:creationId xmlns:a16="http://schemas.microsoft.com/office/drawing/2014/main" id="{24040957-1A61-A62B-CE31-0876A82B2130}"/>
                </a:ext>
              </a:extLst>
            </p:cNvPr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>
              <a:extLst>
                <a:ext uri="{FF2B5EF4-FFF2-40B4-BE49-F238E27FC236}">
                  <a16:creationId xmlns:a16="http://schemas.microsoft.com/office/drawing/2014/main" id="{FDB10F8B-A519-A954-3773-805BE78953C4}"/>
                </a:ext>
              </a:extLst>
            </p:cNvPr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>
              <a:extLst>
                <a:ext uri="{FF2B5EF4-FFF2-40B4-BE49-F238E27FC236}">
                  <a16:creationId xmlns:a16="http://schemas.microsoft.com/office/drawing/2014/main" id="{F4AFF656-6591-228C-45CD-905FEF385B88}"/>
                </a:ext>
              </a:extLst>
            </p:cNvPr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>
              <a:extLst>
                <a:ext uri="{FF2B5EF4-FFF2-40B4-BE49-F238E27FC236}">
                  <a16:creationId xmlns:a16="http://schemas.microsoft.com/office/drawing/2014/main" id="{FDC887D3-E0AA-CB1E-DF28-16AB7A9D3444}"/>
                </a:ext>
              </a:extLst>
            </p:cNvPr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>
              <a:extLst>
                <a:ext uri="{FF2B5EF4-FFF2-40B4-BE49-F238E27FC236}">
                  <a16:creationId xmlns:a16="http://schemas.microsoft.com/office/drawing/2014/main" id="{3AF806A8-5C38-B710-1BD5-287BC815BD19}"/>
                </a:ext>
              </a:extLst>
            </p:cNvPr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>
              <a:extLst>
                <a:ext uri="{FF2B5EF4-FFF2-40B4-BE49-F238E27FC236}">
                  <a16:creationId xmlns:a16="http://schemas.microsoft.com/office/drawing/2014/main" id="{CCEAC579-1FF5-550B-DB7A-D4771CAD8185}"/>
                </a:ext>
              </a:extLst>
            </p:cNvPr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>
              <a:extLst>
                <a:ext uri="{FF2B5EF4-FFF2-40B4-BE49-F238E27FC236}">
                  <a16:creationId xmlns:a16="http://schemas.microsoft.com/office/drawing/2014/main" id="{7F53CEE5-F5CC-E13E-5B67-9B0F709C2ACF}"/>
                </a:ext>
              </a:extLst>
            </p:cNvPr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>
              <a:extLst>
                <a:ext uri="{FF2B5EF4-FFF2-40B4-BE49-F238E27FC236}">
                  <a16:creationId xmlns:a16="http://schemas.microsoft.com/office/drawing/2014/main" id="{FD3E1454-E442-0520-5290-84B7BBC8040C}"/>
                </a:ext>
              </a:extLst>
            </p:cNvPr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>
              <a:extLst>
                <a:ext uri="{FF2B5EF4-FFF2-40B4-BE49-F238E27FC236}">
                  <a16:creationId xmlns:a16="http://schemas.microsoft.com/office/drawing/2014/main" id="{AFF29EB5-FD22-FC60-2D81-E8BC742B13F0}"/>
                </a:ext>
              </a:extLst>
            </p:cNvPr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>
              <a:extLst>
                <a:ext uri="{FF2B5EF4-FFF2-40B4-BE49-F238E27FC236}">
                  <a16:creationId xmlns:a16="http://schemas.microsoft.com/office/drawing/2014/main" id="{B322A4A6-68B9-0554-FBB6-692621DA14BF}"/>
                </a:ext>
              </a:extLst>
            </p:cNvPr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>
              <a:extLst>
                <a:ext uri="{FF2B5EF4-FFF2-40B4-BE49-F238E27FC236}">
                  <a16:creationId xmlns:a16="http://schemas.microsoft.com/office/drawing/2014/main" id="{23942D7D-39CB-580A-B98E-B960344667F4}"/>
                </a:ext>
              </a:extLst>
            </p:cNvPr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>
              <a:extLst>
                <a:ext uri="{FF2B5EF4-FFF2-40B4-BE49-F238E27FC236}">
                  <a16:creationId xmlns:a16="http://schemas.microsoft.com/office/drawing/2014/main" id="{B783E174-600B-4BFB-44C4-DECC989AF82B}"/>
                </a:ext>
              </a:extLst>
            </p:cNvPr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>
              <a:extLst>
                <a:ext uri="{FF2B5EF4-FFF2-40B4-BE49-F238E27FC236}">
                  <a16:creationId xmlns:a16="http://schemas.microsoft.com/office/drawing/2014/main" id="{8C637601-119B-5281-B969-F819E0AC8BB7}"/>
                </a:ext>
              </a:extLst>
            </p:cNvPr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>
              <a:extLst>
                <a:ext uri="{FF2B5EF4-FFF2-40B4-BE49-F238E27FC236}">
                  <a16:creationId xmlns:a16="http://schemas.microsoft.com/office/drawing/2014/main" id="{4C6B873B-B8FF-5A40-8E22-B1BD54EAAC8E}"/>
                </a:ext>
              </a:extLst>
            </p:cNvPr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>
              <a:extLst>
                <a:ext uri="{FF2B5EF4-FFF2-40B4-BE49-F238E27FC236}">
                  <a16:creationId xmlns:a16="http://schemas.microsoft.com/office/drawing/2014/main" id="{DD9ABD62-BF98-81C0-D477-577FBFB062A1}"/>
                </a:ext>
              </a:extLst>
            </p:cNvPr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>
              <a:extLst>
                <a:ext uri="{FF2B5EF4-FFF2-40B4-BE49-F238E27FC236}">
                  <a16:creationId xmlns:a16="http://schemas.microsoft.com/office/drawing/2014/main" id="{CE0AA748-9193-5E4F-9A92-2649C7721C27}"/>
                </a:ext>
              </a:extLst>
            </p:cNvPr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>
              <a:extLst>
                <a:ext uri="{FF2B5EF4-FFF2-40B4-BE49-F238E27FC236}">
                  <a16:creationId xmlns:a16="http://schemas.microsoft.com/office/drawing/2014/main" id="{52D3164B-A4FA-9692-B4F7-1BD0F9470B1B}"/>
                </a:ext>
              </a:extLst>
            </p:cNvPr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>
              <a:extLst>
                <a:ext uri="{FF2B5EF4-FFF2-40B4-BE49-F238E27FC236}">
                  <a16:creationId xmlns:a16="http://schemas.microsoft.com/office/drawing/2014/main" id="{999E72D2-7746-37F5-7264-08F619CB8A73}"/>
                </a:ext>
              </a:extLst>
            </p:cNvPr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>
              <a:extLst>
                <a:ext uri="{FF2B5EF4-FFF2-40B4-BE49-F238E27FC236}">
                  <a16:creationId xmlns:a16="http://schemas.microsoft.com/office/drawing/2014/main" id="{FCDFF77A-D7B0-6594-C319-4D3EA889005D}"/>
                </a:ext>
              </a:extLst>
            </p:cNvPr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>
              <a:extLst>
                <a:ext uri="{FF2B5EF4-FFF2-40B4-BE49-F238E27FC236}">
                  <a16:creationId xmlns:a16="http://schemas.microsoft.com/office/drawing/2014/main" id="{CC655333-4432-A5D3-F434-99C85CFD5110}"/>
                </a:ext>
              </a:extLst>
            </p:cNvPr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>
              <a:extLst>
                <a:ext uri="{FF2B5EF4-FFF2-40B4-BE49-F238E27FC236}">
                  <a16:creationId xmlns:a16="http://schemas.microsoft.com/office/drawing/2014/main" id="{66FBE374-9356-00BF-1F5D-E5E5C6972881}"/>
                </a:ext>
              </a:extLst>
            </p:cNvPr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>
              <a:extLst>
                <a:ext uri="{FF2B5EF4-FFF2-40B4-BE49-F238E27FC236}">
                  <a16:creationId xmlns:a16="http://schemas.microsoft.com/office/drawing/2014/main" id="{2D2CE0C3-D0DD-E549-2EFA-1E5774BD9BF0}"/>
                </a:ext>
              </a:extLst>
            </p:cNvPr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>
              <a:extLst>
                <a:ext uri="{FF2B5EF4-FFF2-40B4-BE49-F238E27FC236}">
                  <a16:creationId xmlns:a16="http://schemas.microsoft.com/office/drawing/2014/main" id="{3D9CFCAA-9730-81E8-2534-C94641D72447}"/>
                </a:ext>
              </a:extLst>
            </p:cNvPr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>
              <a:extLst>
                <a:ext uri="{FF2B5EF4-FFF2-40B4-BE49-F238E27FC236}">
                  <a16:creationId xmlns:a16="http://schemas.microsoft.com/office/drawing/2014/main" id="{7411BD62-413F-3DFE-97A7-7D82FD16942E}"/>
                </a:ext>
              </a:extLst>
            </p:cNvPr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>
              <a:extLst>
                <a:ext uri="{FF2B5EF4-FFF2-40B4-BE49-F238E27FC236}">
                  <a16:creationId xmlns:a16="http://schemas.microsoft.com/office/drawing/2014/main" id="{D7D9599F-8974-DDB7-A9EA-201EEC920ECF}"/>
                </a:ext>
              </a:extLst>
            </p:cNvPr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>
              <a:extLst>
                <a:ext uri="{FF2B5EF4-FFF2-40B4-BE49-F238E27FC236}">
                  <a16:creationId xmlns:a16="http://schemas.microsoft.com/office/drawing/2014/main" id="{3D6C0F64-E8D9-5D65-4149-124324E42F7A}"/>
                </a:ext>
              </a:extLst>
            </p:cNvPr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>
              <a:extLst>
                <a:ext uri="{FF2B5EF4-FFF2-40B4-BE49-F238E27FC236}">
                  <a16:creationId xmlns:a16="http://schemas.microsoft.com/office/drawing/2014/main" id="{65D67670-8E91-A98D-4E37-153ED4DD3E84}"/>
                </a:ext>
              </a:extLst>
            </p:cNvPr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>
            <a:extLst>
              <a:ext uri="{FF2B5EF4-FFF2-40B4-BE49-F238E27FC236}">
                <a16:creationId xmlns:a16="http://schemas.microsoft.com/office/drawing/2014/main" id="{A596C830-AC76-B4B5-57D7-D1A3C28CF2AB}"/>
              </a:ext>
            </a:extLst>
          </p:cNvPr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>
              <a:extLst>
                <a:ext uri="{FF2B5EF4-FFF2-40B4-BE49-F238E27FC236}">
                  <a16:creationId xmlns:a16="http://schemas.microsoft.com/office/drawing/2014/main" id="{8A03C5CF-FBCB-BA22-E3DB-19682BA60459}"/>
                </a:ext>
              </a:extLst>
            </p:cNvPr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>
              <a:extLst>
                <a:ext uri="{FF2B5EF4-FFF2-40B4-BE49-F238E27FC236}">
                  <a16:creationId xmlns:a16="http://schemas.microsoft.com/office/drawing/2014/main" id="{4AF9BD5C-F7E3-9FFE-0BC9-6A32ACA11CE6}"/>
                </a:ext>
              </a:extLst>
            </p:cNvPr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>
                <a:extLst>
                  <a:ext uri="{FF2B5EF4-FFF2-40B4-BE49-F238E27FC236}">
                    <a16:creationId xmlns:a16="http://schemas.microsoft.com/office/drawing/2014/main" id="{C54C1F3A-48EA-7DEB-9A06-A40DE2D9CFF4}"/>
                  </a:ext>
                </a:extLst>
              </p:cNvPr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</a:t>
                </a: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ampioni avvelenati più stabili dei puliti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>
                <a:extLst>
                  <a:ext uri="{FF2B5EF4-FFF2-40B4-BE49-F238E27FC236}">
                    <a16:creationId xmlns:a16="http://schemas.microsoft.com/office/drawing/2014/main" id="{F45BD8F1-F026-B83F-BACF-41033F2D3A45}"/>
                  </a:ext>
                </a:extLst>
              </p:cNvPr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STABILIT</a:t>
                </a:r>
                <a:endParaRPr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>
            <a:extLst>
              <a:ext uri="{FF2B5EF4-FFF2-40B4-BE49-F238E27FC236}">
                <a16:creationId xmlns:a16="http://schemas.microsoft.com/office/drawing/2014/main" id="{CDD65E38-F583-EF3A-2807-6EC3B13ABEF7}"/>
              </a:ext>
            </a:extLst>
          </p:cNvPr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>
              <a:extLst>
                <a:ext uri="{FF2B5EF4-FFF2-40B4-BE49-F238E27FC236}">
                  <a16:creationId xmlns:a16="http://schemas.microsoft.com/office/drawing/2014/main" id="{1730BE14-7DC4-A38A-7808-48AA68233E52}"/>
                </a:ext>
              </a:extLst>
            </p:cNvPr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>
              <a:extLst>
                <a:ext uri="{FF2B5EF4-FFF2-40B4-BE49-F238E27FC236}">
                  <a16:creationId xmlns:a16="http://schemas.microsoft.com/office/drawing/2014/main" id="{4B983897-09ED-45E1-5D3E-AA4EBCB47244}"/>
                </a:ext>
              </a:extLst>
            </p:cNvPr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>
                <a:extLst>
                  <a:ext uri="{FF2B5EF4-FFF2-40B4-BE49-F238E27FC236}">
                    <a16:creationId xmlns:a16="http://schemas.microsoft.com/office/drawing/2014/main" id="{58FA1E3F-DC55-5B20-A792-7C27A8D00928}"/>
                  </a:ext>
                </a:extLst>
              </p:cNvPr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Confronto con benchmark: Isolation Forest </a:t>
                </a:r>
                <a:r>
                  <a:rPr lang="it-IT" sz="1200" dirty="0">
                    <a:latin typeface="Fira Sans" panose="020B0503050000020004" pitchFamily="34" charset="0"/>
                  </a:rPr>
                  <a:t>~99% recovery</a:t>
                </a:r>
                <a:endParaRPr sz="1200" dirty="0">
                  <a:solidFill>
                    <a:schemeClr val="dk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>
                <a:extLst>
                  <a:ext uri="{FF2B5EF4-FFF2-40B4-BE49-F238E27FC236}">
                    <a16:creationId xmlns:a16="http://schemas.microsoft.com/office/drawing/2014/main" id="{74DD77D7-CB81-FF42-B5EB-A2467A6C9FF6}"/>
                  </a:ext>
                </a:extLst>
              </p:cNvPr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BENCHMARK</a:t>
                </a:r>
                <a:endParaRPr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>
            <a:extLst>
              <a:ext uri="{FF2B5EF4-FFF2-40B4-BE49-F238E27FC236}">
                <a16:creationId xmlns:a16="http://schemas.microsoft.com/office/drawing/2014/main" id="{6BD5B788-7A87-E717-1E33-A804B7770007}"/>
              </a:ext>
            </a:extLst>
          </p:cNvPr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>
              <a:extLst>
                <a:ext uri="{FF2B5EF4-FFF2-40B4-BE49-F238E27FC236}">
                  <a16:creationId xmlns:a16="http://schemas.microsoft.com/office/drawing/2014/main" id="{E2DF0139-DD8B-6609-E42A-42250258F68A}"/>
                </a:ext>
              </a:extLst>
            </p:cNvPr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>
              <a:extLst>
                <a:ext uri="{FF2B5EF4-FFF2-40B4-BE49-F238E27FC236}">
                  <a16:creationId xmlns:a16="http://schemas.microsoft.com/office/drawing/2014/main" id="{DC142620-0167-5481-D80B-244255DBBE44}"/>
                </a:ext>
              </a:extLst>
            </p:cNvPr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>
                <a:extLst>
                  <a:ext uri="{FF2B5EF4-FFF2-40B4-BE49-F238E27FC236}">
                    <a16:creationId xmlns:a16="http://schemas.microsoft.com/office/drawing/2014/main" id="{FD0271DC-014D-7CE6-4873-A6F816C83798}"/>
                  </a:ext>
                </a:extLst>
              </p:cNvPr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Il poisoning degrada le performance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>
                <a:extLst>
                  <a:ext uri="{FF2B5EF4-FFF2-40B4-BE49-F238E27FC236}">
                    <a16:creationId xmlns:a16="http://schemas.microsoft.com/office/drawing/2014/main" id="{AC768981-2BB4-8C0D-0446-18EF0CFC8D0E}"/>
                  </a:ext>
                </a:extLst>
              </p:cNvPr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DEGRADO</a:t>
                </a:r>
                <a:endParaRPr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>
            <a:extLst>
              <a:ext uri="{FF2B5EF4-FFF2-40B4-BE49-F238E27FC236}">
                <a16:creationId xmlns:a16="http://schemas.microsoft.com/office/drawing/2014/main" id="{ECFAA5A0-9938-AB7A-97C0-E05A1157CD35}"/>
              </a:ext>
            </a:extLst>
          </p:cNvPr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>
              <a:extLst>
                <a:ext uri="{FF2B5EF4-FFF2-40B4-BE49-F238E27FC236}">
                  <a16:creationId xmlns:a16="http://schemas.microsoft.com/office/drawing/2014/main" id="{929CF537-1620-2261-B0FE-69B3E0DC3409}"/>
                </a:ext>
              </a:extLst>
            </p:cNvPr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>
              <a:extLst>
                <a:ext uri="{FF2B5EF4-FFF2-40B4-BE49-F238E27FC236}">
                  <a16:creationId xmlns:a16="http://schemas.microsoft.com/office/drawing/2014/main" id="{FB3C8611-8CFE-BCD7-E0A5-7F464EA5A21F}"/>
                </a:ext>
              </a:extLst>
            </p:cNvPr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>
                <a:extLst>
                  <a:ext uri="{FF2B5EF4-FFF2-40B4-BE49-F238E27FC236}">
                    <a16:creationId xmlns:a16="http://schemas.microsoft.com/office/drawing/2014/main" id="{19FE20AF-0E3D-9BE1-177A-C211ACAE61AD}"/>
                  </a:ext>
                </a:extLst>
              </p:cNvPr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</a:t>
                </a: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ossibili differenze di stabilità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>
                <a:extLst>
                  <a:ext uri="{FF2B5EF4-FFF2-40B4-BE49-F238E27FC236}">
                    <a16:creationId xmlns:a16="http://schemas.microsoft.com/office/drawing/2014/main" id="{023FFF0C-384A-0E2B-825C-994DA4A4A071}"/>
                  </a:ext>
                </a:extLst>
              </p:cNvPr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PRUNING</a:t>
                </a:r>
                <a:endParaRPr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74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51B7730F-C5A5-5335-815C-88915364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D38B6D68-4C0D-A1C0-8BF7-AAAD215E4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Limiti</a:t>
            </a:r>
            <a:endParaRPr dirty="0"/>
          </a:p>
        </p:txBody>
      </p:sp>
      <p:grpSp>
        <p:nvGrpSpPr>
          <p:cNvPr id="1356" name="Google Shape;1356;p26">
            <a:extLst>
              <a:ext uri="{FF2B5EF4-FFF2-40B4-BE49-F238E27FC236}">
                <a16:creationId xmlns:a16="http://schemas.microsoft.com/office/drawing/2014/main" id="{5C513411-B815-E3F7-95E3-6D22534AC4E4}"/>
              </a:ext>
            </a:extLst>
          </p:cNvPr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>
              <a:extLst>
                <a:ext uri="{FF2B5EF4-FFF2-40B4-BE49-F238E27FC236}">
                  <a16:creationId xmlns:a16="http://schemas.microsoft.com/office/drawing/2014/main" id="{D2B60F3E-45D1-C8DD-90FB-7FA6FEFA34F1}"/>
                </a:ext>
              </a:extLst>
            </p:cNvPr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>
              <a:extLst>
                <a:ext uri="{FF2B5EF4-FFF2-40B4-BE49-F238E27FC236}">
                  <a16:creationId xmlns:a16="http://schemas.microsoft.com/office/drawing/2014/main" id="{7AD61E36-66A3-BFA3-019B-8E0B41CA673D}"/>
                </a:ext>
              </a:extLst>
            </p:cNvPr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>
                <a:extLst>
                  <a:ext uri="{FF2B5EF4-FFF2-40B4-BE49-F238E27FC236}">
                    <a16:creationId xmlns:a16="http://schemas.microsoft.com/office/drawing/2014/main" id="{D7ADCE19-1942-4864-2ABD-B5CF80739B89}"/>
                  </a:ext>
                </a:extLst>
              </p:cNvPr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>
                <a:extLst>
                  <a:ext uri="{FF2B5EF4-FFF2-40B4-BE49-F238E27FC236}">
                    <a16:creationId xmlns:a16="http://schemas.microsoft.com/office/drawing/2014/main" id="{5A9E5AE3-5DB3-78D7-27E5-0027D9C3A4D9}"/>
                  </a:ext>
                </a:extLst>
              </p:cNvPr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>
                <a:extLst>
                  <a:ext uri="{FF2B5EF4-FFF2-40B4-BE49-F238E27FC236}">
                    <a16:creationId xmlns:a16="http://schemas.microsoft.com/office/drawing/2014/main" id="{33B5F1E4-1953-8A00-594F-9D2C5E867A01}"/>
                  </a:ext>
                </a:extLst>
              </p:cNvPr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>
                <a:extLst>
                  <a:ext uri="{FF2B5EF4-FFF2-40B4-BE49-F238E27FC236}">
                    <a16:creationId xmlns:a16="http://schemas.microsoft.com/office/drawing/2014/main" id="{4268F263-FF6F-4652-E26B-247309A6607E}"/>
                  </a:ext>
                </a:extLst>
              </p:cNvPr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>
                <a:extLst>
                  <a:ext uri="{FF2B5EF4-FFF2-40B4-BE49-F238E27FC236}">
                    <a16:creationId xmlns:a16="http://schemas.microsoft.com/office/drawing/2014/main" id="{7B95480D-5C28-03F8-7470-BEC8EA03A8D5}"/>
                  </a:ext>
                </a:extLst>
              </p:cNvPr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>
                <a:extLst>
                  <a:ext uri="{FF2B5EF4-FFF2-40B4-BE49-F238E27FC236}">
                    <a16:creationId xmlns:a16="http://schemas.microsoft.com/office/drawing/2014/main" id="{7D9336E5-E80E-DCA6-4DD7-CE23E6AEA2AC}"/>
                  </a:ext>
                </a:extLst>
              </p:cNvPr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>
                <a:extLst>
                  <a:ext uri="{FF2B5EF4-FFF2-40B4-BE49-F238E27FC236}">
                    <a16:creationId xmlns:a16="http://schemas.microsoft.com/office/drawing/2014/main" id="{4F2F4EAB-ABAD-A2AF-8706-8B721C357FCD}"/>
                  </a:ext>
                </a:extLst>
              </p:cNvPr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>
                <a:extLst>
                  <a:ext uri="{FF2B5EF4-FFF2-40B4-BE49-F238E27FC236}">
                    <a16:creationId xmlns:a16="http://schemas.microsoft.com/office/drawing/2014/main" id="{0325EAA1-9B03-C6AF-FD83-D852BB69845D}"/>
                  </a:ext>
                </a:extLst>
              </p:cNvPr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>
                <a:extLst>
                  <a:ext uri="{FF2B5EF4-FFF2-40B4-BE49-F238E27FC236}">
                    <a16:creationId xmlns:a16="http://schemas.microsoft.com/office/drawing/2014/main" id="{0C07D9C4-69CC-4D83-65E0-24E779C5D449}"/>
                  </a:ext>
                </a:extLst>
              </p:cNvPr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>
                <a:extLst>
                  <a:ext uri="{FF2B5EF4-FFF2-40B4-BE49-F238E27FC236}">
                    <a16:creationId xmlns:a16="http://schemas.microsoft.com/office/drawing/2014/main" id="{9B96E8B5-0301-6C41-427A-9985D97ED1FF}"/>
                  </a:ext>
                </a:extLst>
              </p:cNvPr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>
                <a:extLst>
                  <a:ext uri="{FF2B5EF4-FFF2-40B4-BE49-F238E27FC236}">
                    <a16:creationId xmlns:a16="http://schemas.microsoft.com/office/drawing/2014/main" id="{7D9179F9-4D05-36E6-8834-D4E8223EF4A0}"/>
                  </a:ext>
                </a:extLst>
              </p:cNvPr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>
                <a:extLst>
                  <a:ext uri="{FF2B5EF4-FFF2-40B4-BE49-F238E27FC236}">
                    <a16:creationId xmlns:a16="http://schemas.microsoft.com/office/drawing/2014/main" id="{4B5C50CB-4C9F-B2B7-3C41-9C0DFD8788E6}"/>
                  </a:ext>
                </a:extLst>
              </p:cNvPr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>
                <a:extLst>
                  <a:ext uri="{FF2B5EF4-FFF2-40B4-BE49-F238E27FC236}">
                    <a16:creationId xmlns:a16="http://schemas.microsoft.com/office/drawing/2014/main" id="{DE3A1242-96F1-9EC0-2707-8030FF11A359}"/>
                  </a:ext>
                </a:extLst>
              </p:cNvPr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>
                <a:extLst>
                  <a:ext uri="{FF2B5EF4-FFF2-40B4-BE49-F238E27FC236}">
                    <a16:creationId xmlns:a16="http://schemas.microsoft.com/office/drawing/2014/main" id="{B51B391A-F403-C23C-C919-BE9FB6E27320}"/>
                  </a:ext>
                </a:extLst>
              </p:cNvPr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>
                <a:extLst>
                  <a:ext uri="{FF2B5EF4-FFF2-40B4-BE49-F238E27FC236}">
                    <a16:creationId xmlns:a16="http://schemas.microsoft.com/office/drawing/2014/main" id="{8FF1DEF1-D3B5-9292-ADC8-A6A7FF13D920}"/>
                  </a:ext>
                </a:extLst>
              </p:cNvPr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>
                <a:extLst>
                  <a:ext uri="{FF2B5EF4-FFF2-40B4-BE49-F238E27FC236}">
                    <a16:creationId xmlns:a16="http://schemas.microsoft.com/office/drawing/2014/main" id="{FC64986D-0A0D-1AB8-BBAF-7D2952E466E6}"/>
                  </a:ext>
                </a:extLst>
              </p:cNvPr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>
                <a:extLst>
                  <a:ext uri="{FF2B5EF4-FFF2-40B4-BE49-F238E27FC236}">
                    <a16:creationId xmlns:a16="http://schemas.microsoft.com/office/drawing/2014/main" id="{F5503351-0318-5A5E-CE92-B8321AE38C78}"/>
                  </a:ext>
                </a:extLst>
              </p:cNvPr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>
                <a:extLst>
                  <a:ext uri="{FF2B5EF4-FFF2-40B4-BE49-F238E27FC236}">
                    <a16:creationId xmlns:a16="http://schemas.microsoft.com/office/drawing/2014/main" id="{789F6F1C-A8AB-E98F-AC7C-5CD7F04BE86D}"/>
                  </a:ext>
                </a:extLst>
              </p:cNvPr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>
                <a:extLst>
                  <a:ext uri="{FF2B5EF4-FFF2-40B4-BE49-F238E27FC236}">
                    <a16:creationId xmlns:a16="http://schemas.microsoft.com/office/drawing/2014/main" id="{7FECC188-4BF9-36EC-A840-A5A5B0392531}"/>
                  </a:ext>
                </a:extLst>
              </p:cNvPr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>
            <a:extLst>
              <a:ext uri="{FF2B5EF4-FFF2-40B4-BE49-F238E27FC236}">
                <a16:creationId xmlns:a16="http://schemas.microsoft.com/office/drawing/2014/main" id="{A0A73BE0-0D86-4955-4363-95B311D50860}"/>
              </a:ext>
            </a:extLst>
          </p:cNvPr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>
              <a:extLst>
                <a:ext uri="{FF2B5EF4-FFF2-40B4-BE49-F238E27FC236}">
                  <a16:creationId xmlns:a16="http://schemas.microsoft.com/office/drawing/2014/main" id="{D3810499-938E-0702-8F76-F65007275041}"/>
                </a:ext>
              </a:extLst>
            </p:cNvPr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>
              <a:extLst>
                <a:ext uri="{FF2B5EF4-FFF2-40B4-BE49-F238E27FC236}">
                  <a16:creationId xmlns:a16="http://schemas.microsoft.com/office/drawing/2014/main" id="{8377E852-4478-2461-914C-B04DEFE718E5}"/>
                </a:ext>
              </a:extLst>
            </p:cNvPr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>
                <a:extLst>
                  <a:ext uri="{FF2B5EF4-FFF2-40B4-BE49-F238E27FC236}">
                    <a16:creationId xmlns:a16="http://schemas.microsoft.com/office/drawing/2014/main" id="{9CF1DF19-0C87-B77D-EFDB-37C56A4AB5AF}"/>
                  </a:ext>
                </a:extLst>
              </p:cNvPr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>
                <a:extLst>
                  <a:ext uri="{FF2B5EF4-FFF2-40B4-BE49-F238E27FC236}">
                    <a16:creationId xmlns:a16="http://schemas.microsoft.com/office/drawing/2014/main" id="{82FDCD93-68E7-F92F-7310-608804E18430}"/>
                  </a:ext>
                </a:extLst>
              </p:cNvPr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>
                <a:extLst>
                  <a:ext uri="{FF2B5EF4-FFF2-40B4-BE49-F238E27FC236}">
                    <a16:creationId xmlns:a16="http://schemas.microsoft.com/office/drawing/2014/main" id="{36606573-9442-1191-B7DA-04898BEC1933}"/>
                  </a:ext>
                </a:extLst>
              </p:cNvPr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>
                <a:extLst>
                  <a:ext uri="{FF2B5EF4-FFF2-40B4-BE49-F238E27FC236}">
                    <a16:creationId xmlns:a16="http://schemas.microsoft.com/office/drawing/2014/main" id="{892077C9-E72E-B51A-9098-34F2EDF0C8B6}"/>
                  </a:ext>
                </a:extLst>
              </p:cNvPr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>
                <a:extLst>
                  <a:ext uri="{FF2B5EF4-FFF2-40B4-BE49-F238E27FC236}">
                    <a16:creationId xmlns:a16="http://schemas.microsoft.com/office/drawing/2014/main" id="{DFF1716C-FD57-3150-7F90-62903210C5B7}"/>
                  </a:ext>
                </a:extLst>
              </p:cNvPr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>
                <a:extLst>
                  <a:ext uri="{FF2B5EF4-FFF2-40B4-BE49-F238E27FC236}">
                    <a16:creationId xmlns:a16="http://schemas.microsoft.com/office/drawing/2014/main" id="{A1BD4298-B993-EADB-9A04-89D3256F19AE}"/>
                  </a:ext>
                </a:extLst>
              </p:cNvPr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>
                <a:extLst>
                  <a:ext uri="{FF2B5EF4-FFF2-40B4-BE49-F238E27FC236}">
                    <a16:creationId xmlns:a16="http://schemas.microsoft.com/office/drawing/2014/main" id="{66AEE86A-BB3F-064B-46AF-DA9882BAD01F}"/>
                  </a:ext>
                </a:extLst>
              </p:cNvPr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>
                <a:extLst>
                  <a:ext uri="{FF2B5EF4-FFF2-40B4-BE49-F238E27FC236}">
                    <a16:creationId xmlns:a16="http://schemas.microsoft.com/office/drawing/2014/main" id="{41C19332-FC93-D253-6FBE-3D6DE23B75D3}"/>
                  </a:ext>
                </a:extLst>
              </p:cNvPr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>
                <a:extLst>
                  <a:ext uri="{FF2B5EF4-FFF2-40B4-BE49-F238E27FC236}">
                    <a16:creationId xmlns:a16="http://schemas.microsoft.com/office/drawing/2014/main" id="{B3B75046-B8A5-4B66-6078-DF25D3E5D565}"/>
                  </a:ext>
                </a:extLst>
              </p:cNvPr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>
                <a:extLst>
                  <a:ext uri="{FF2B5EF4-FFF2-40B4-BE49-F238E27FC236}">
                    <a16:creationId xmlns:a16="http://schemas.microsoft.com/office/drawing/2014/main" id="{10D6FF5C-0155-242C-A8B5-B2113B5B4673}"/>
                  </a:ext>
                </a:extLst>
              </p:cNvPr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>
                <a:extLst>
                  <a:ext uri="{FF2B5EF4-FFF2-40B4-BE49-F238E27FC236}">
                    <a16:creationId xmlns:a16="http://schemas.microsoft.com/office/drawing/2014/main" id="{BCFA7F55-29C3-76AC-52C5-4CA621342DA3}"/>
                  </a:ext>
                </a:extLst>
              </p:cNvPr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>
                <a:extLst>
                  <a:ext uri="{FF2B5EF4-FFF2-40B4-BE49-F238E27FC236}">
                    <a16:creationId xmlns:a16="http://schemas.microsoft.com/office/drawing/2014/main" id="{73A44D76-58FB-F09C-FF83-491432082887}"/>
                  </a:ext>
                </a:extLst>
              </p:cNvPr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>
                <a:extLst>
                  <a:ext uri="{FF2B5EF4-FFF2-40B4-BE49-F238E27FC236}">
                    <a16:creationId xmlns:a16="http://schemas.microsoft.com/office/drawing/2014/main" id="{EFE8001C-4787-C467-EE42-A9DBFEAA815F}"/>
                  </a:ext>
                </a:extLst>
              </p:cNvPr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>
                <a:extLst>
                  <a:ext uri="{FF2B5EF4-FFF2-40B4-BE49-F238E27FC236}">
                    <a16:creationId xmlns:a16="http://schemas.microsoft.com/office/drawing/2014/main" id="{2DFF9258-48CD-D5F5-03E0-978BAC15EE61}"/>
                  </a:ext>
                </a:extLst>
              </p:cNvPr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>
                <a:extLst>
                  <a:ext uri="{FF2B5EF4-FFF2-40B4-BE49-F238E27FC236}">
                    <a16:creationId xmlns:a16="http://schemas.microsoft.com/office/drawing/2014/main" id="{1FA26438-DA1F-6383-42B2-1E6174D6733C}"/>
                  </a:ext>
                </a:extLst>
              </p:cNvPr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>
                <a:extLst>
                  <a:ext uri="{FF2B5EF4-FFF2-40B4-BE49-F238E27FC236}">
                    <a16:creationId xmlns:a16="http://schemas.microsoft.com/office/drawing/2014/main" id="{747D2D0A-DDCA-9F37-F1D3-9DB9A19590F9}"/>
                  </a:ext>
                </a:extLst>
              </p:cNvPr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>
                <a:extLst>
                  <a:ext uri="{FF2B5EF4-FFF2-40B4-BE49-F238E27FC236}">
                    <a16:creationId xmlns:a16="http://schemas.microsoft.com/office/drawing/2014/main" id="{DB43783D-BFDD-90E1-870C-E2F59668CA78}"/>
                  </a:ext>
                </a:extLst>
              </p:cNvPr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>
                <a:extLst>
                  <a:ext uri="{FF2B5EF4-FFF2-40B4-BE49-F238E27FC236}">
                    <a16:creationId xmlns:a16="http://schemas.microsoft.com/office/drawing/2014/main" id="{C16B1294-02D3-5701-7F91-7CF2BC18AC22}"/>
                  </a:ext>
                </a:extLst>
              </p:cNvPr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>
            <a:extLst>
              <a:ext uri="{FF2B5EF4-FFF2-40B4-BE49-F238E27FC236}">
                <a16:creationId xmlns:a16="http://schemas.microsoft.com/office/drawing/2014/main" id="{24DAFF1D-9A00-88D2-402B-A9CCDBBC93BF}"/>
              </a:ext>
            </a:extLst>
          </p:cNvPr>
          <p:cNvGrpSpPr/>
          <p:nvPr/>
        </p:nvGrpSpPr>
        <p:grpSpPr>
          <a:xfrm>
            <a:off x="6507375" y="3957113"/>
            <a:ext cx="2051512" cy="756900"/>
            <a:chOff x="6507375" y="3957113"/>
            <a:chExt cx="2051512" cy="756900"/>
          </a:xfrm>
        </p:grpSpPr>
        <p:sp>
          <p:nvSpPr>
            <p:cNvPr id="1437" name="Google Shape;1437;p26">
              <a:extLst>
                <a:ext uri="{FF2B5EF4-FFF2-40B4-BE49-F238E27FC236}">
                  <a16:creationId xmlns:a16="http://schemas.microsoft.com/office/drawing/2014/main" id="{1E3184A1-DFC3-08F7-9988-920FF29FBDF7}"/>
                </a:ext>
              </a:extLst>
            </p:cNvPr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>
              <a:extLst>
                <a:ext uri="{FF2B5EF4-FFF2-40B4-BE49-F238E27FC236}">
                  <a16:creationId xmlns:a16="http://schemas.microsoft.com/office/drawing/2014/main" id="{4789CF28-8995-1597-DAD4-314EC2BCF9B2}"/>
                </a:ext>
              </a:extLst>
            </p:cNvPr>
            <p:cNvGrpSpPr/>
            <p:nvPr/>
          </p:nvGrpSpPr>
          <p:grpSpPr>
            <a:xfrm>
              <a:off x="6507375" y="4047414"/>
              <a:ext cx="580849" cy="558727"/>
              <a:chOff x="6629100" y="4243039"/>
              <a:chExt cx="580849" cy="558727"/>
            </a:xfrm>
          </p:grpSpPr>
          <p:sp>
            <p:nvSpPr>
              <p:cNvPr id="1439" name="Google Shape;1439;p26">
                <a:extLst>
                  <a:ext uri="{FF2B5EF4-FFF2-40B4-BE49-F238E27FC236}">
                    <a16:creationId xmlns:a16="http://schemas.microsoft.com/office/drawing/2014/main" id="{C47414E7-9EBF-F4DF-91D7-635FA6F8991B}"/>
                  </a:ext>
                </a:extLst>
              </p:cNvPr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>
                <a:extLst>
                  <a:ext uri="{FF2B5EF4-FFF2-40B4-BE49-F238E27FC236}">
                    <a16:creationId xmlns:a16="http://schemas.microsoft.com/office/drawing/2014/main" id="{212CA1A4-65CB-AAA2-37BC-568DC966EA75}"/>
                  </a:ext>
                </a:extLst>
              </p:cNvPr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>
                <a:extLst>
                  <a:ext uri="{FF2B5EF4-FFF2-40B4-BE49-F238E27FC236}">
                    <a16:creationId xmlns:a16="http://schemas.microsoft.com/office/drawing/2014/main" id="{B2CB7AED-EE06-2DCE-529D-1B6638142BE3}"/>
                  </a:ext>
                </a:extLst>
              </p:cNvPr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>
                <a:extLst>
                  <a:ext uri="{FF2B5EF4-FFF2-40B4-BE49-F238E27FC236}">
                    <a16:creationId xmlns:a16="http://schemas.microsoft.com/office/drawing/2014/main" id="{1E3AD103-BA43-8078-1A7E-6D489EA8D96B}"/>
                  </a:ext>
                </a:extLst>
              </p:cNvPr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>
                <a:extLst>
                  <a:ext uri="{FF2B5EF4-FFF2-40B4-BE49-F238E27FC236}">
                    <a16:creationId xmlns:a16="http://schemas.microsoft.com/office/drawing/2014/main" id="{DB6C1E9B-E846-A204-A148-E3C79BF2DC3E}"/>
                  </a:ext>
                </a:extLst>
              </p:cNvPr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>
                <a:extLst>
                  <a:ext uri="{FF2B5EF4-FFF2-40B4-BE49-F238E27FC236}">
                    <a16:creationId xmlns:a16="http://schemas.microsoft.com/office/drawing/2014/main" id="{C383F546-FF48-93B3-8746-C3A7D6556FEE}"/>
                  </a:ext>
                </a:extLst>
              </p:cNvPr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>
                <a:extLst>
                  <a:ext uri="{FF2B5EF4-FFF2-40B4-BE49-F238E27FC236}">
                    <a16:creationId xmlns:a16="http://schemas.microsoft.com/office/drawing/2014/main" id="{E8DB2B61-82F0-9DCE-AD49-7BB67A102A22}"/>
                  </a:ext>
                </a:extLst>
              </p:cNvPr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>
                <a:extLst>
                  <a:ext uri="{FF2B5EF4-FFF2-40B4-BE49-F238E27FC236}">
                    <a16:creationId xmlns:a16="http://schemas.microsoft.com/office/drawing/2014/main" id="{46701C58-1477-692F-648E-367674FC4008}"/>
                  </a:ext>
                </a:extLst>
              </p:cNvPr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>
                <a:extLst>
                  <a:ext uri="{FF2B5EF4-FFF2-40B4-BE49-F238E27FC236}">
                    <a16:creationId xmlns:a16="http://schemas.microsoft.com/office/drawing/2014/main" id="{D69FA3D0-A1E9-5658-5667-E76EDF0A313B}"/>
                  </a:ext>
                </a:extLst>
              </p:cNvPr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>
                <a:extLst>
                  <a:ext uri="{FF2B5EF4-FFF2-40B4-BE49-F238E27FC236}">
                    <a16:creationId xmlns:a16="http://schemas.microsoft.com/office/drawing/2014/main" id="{56406379-E1A5-BE6A-0C26-3507E53B62AA}"/>
                  </a:ext>
                </a:extLst>
              </p:cNvPr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>
                <a:extLst>
                  <a:ext uri="{FF2B5EF4-FFF2-40B4-BE49-F238E27FC236}">
                    <a16:creationId xmlns:a16="http://schemas.microsoft.com/office/drawing/2014/main" id="{4184E71B-9EDC-739A-EC15-D7E62A18BD41}"/>
                  </a:ext>
                </a:extLst>
              </p:cNvPr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>
                <a:extLst>
                  <a:ext uri="{FF2B5EF4-FFF2-40B4-BE49-F238E27FC236}">
                    <a16:creationId xmlns:a16="http://schemas.microsoft.com/office/drawing/2014/main" id="{68DD7258-64F6-1E6C-77B4-E74B188BEE84}"/>
                  </a:ext>
                </a:extLst>
              </p:cNvPr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>
                <a:extLst>
                  <a:ext uri="{FF2B5EF4-FFF2-40B4-BE49-F238E27FC236}">
                    <a16:creationId xmlns:a16="http://schemas.microsoft.com/office/drawing/2014/main" id="{AD6B2F3F-A96A-C1AA-997C-38E83818A2F5}"/>
                  </a:ext>
                </a:extLst>
              </p:cNvPr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0" name="Google Shape;1460;p26">
            <a:extLst>
              <a:ext uri="{FF2B5EF4-FFF2-40B4-BE49-F238E27FC236}">
                <a16:creationId xmlns:a16="http://schemas.microsoft.com/office/drawing/2014/main" id="{2D092875-4D3D-7A0E-AAB2-9F20F9795666}"/>
              </a:ext>
            </a:extLst>
          </p:cNvPr>
          <p:cNvSpPr txBox="1"/>
          <p:nvPr/>
        </p:nvSpPr>
        <p:spPr>
          <a:xfrm>
            <a:off x="1251325" y="4132613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Pruning non iterativo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26">
            <a:extLst>
              <a:ext uri="{FF2B5EF4-FFF2-40B4-BE49-F238E27FC236}">
                <a16:creationId xmlns:a16="http://schemas.microsoft.com/office/drawing/2014/main" id="{0641C14D-BCC3-629A-66F6-42049CCCDD56}"/>
              </a:ext>
            </a:extLst>
          </p:cNvPr>
          <p:cNvSpPr txBox="1"/>
          <p:nvPr/>
        </p:nvSpPr>
        <p:spPr>
          <a:xfrm>
            <a:off x="7237625" y="4132613"/>
            <a:ext cx="122712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Attacchi testati solo con 1%-3% di poisoning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9" name="Google Shape;1469;p26">
            <a:extLst>
              <a:ext uri="{FF2B5EF4-FFF2-40B4-BE49-F238E27FC236}">
                <a16:creationId xmlns:a16="http://schemas.microsoft.com/office/drawing/2014/main" id="{18DDA17D-405E-E0C0-4333-89228AC533FB}"/>
              </a:ext>
            </a:extLst>
          </p:cNvPr>
          <p:cNvSpPr txBox="1"/>
          <p:nvPr/>
        </p:nvSpPr>
        <p:spPr>
          <a:xfrm>
            <a:off x="4247274" y="4132613"/>
            <a:ext cx="123912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 calibrato ma non esplorato su larga scala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790A5458-08A5-D412-1AB8-D56F16C2491A}"/>
              </a:ext>
            </a:extLst>
          </p:cNvPr>
          <p:cNvGrpSpPr/>
          <p:nvPr/>
        </p:nvGrpSpPr>
        <p:grpSpPr>
          <a:xfrm>
            <a:off x="572030" y="1351224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7F577DE6-618C-EF20-4086-3FA04E44E671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340;p26">
              <a:extLst>
                <a:ext uri="{FF2B5EF4-FFF2-40B4-BE49-F238E27FC236}">
                  <a16:creationId xmlns:a16="http://schemas.microsoft.com/office/drawing/2014/main" id="{C8A0BE36-B6F2-3DCC-48B9-D576B9EC1338}"/>
                </a:ext>
              </a:extLst>
            </p:cNvPr>
            <p:cNvGrpSpPr/>
            <p:nvPr/>
          </p:nvGrpSpPr>
          <p:grpSpPr>
            <a:xfrm>
              <a:off x="572030" y="3199063"/>
              <a:ext cx="510570" cy="502769"/>
              <a:chOff x="572030" y="3199063"/>
              <a:chExt cx="510570" cy="502769"/>
            </a:xfrm>
          </p:grpSpPr>
          <p:sp>
            <p:nvSpPr>
              <p:cNvPr id="5" name="Google Shape;1341;p26">
                <a:extLst>
                  <a:ext uri="{FF2B5EF4-FFF2-40B4-BE49-F238E27FC236}">
                    <a16:creationId xmlns:a16="http://schemas.microsoft.com/office/drawing/2014/main" id="{90DEEEE9-4130-A4C5-3F69-3A2BBD73BD41}"/>
                  </a:ext>
                </a:extLst>
              </p:cNvPr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342;p26">
                <a:extLst>
                  <a:ext uri="{FF2B5EF4-FFF2-40B4-BE49-F238E27FC236}">
                    <a16:creationId xmlns:a16="http://schemas.microsoft.com/office/drawing/2014/main" id="{BCA3F117-7BFB-A9CF-43EB-A5EB5A8E53DD}"/>
                  </a:ext>
                </a:extLst>
              </p:cNvPr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343;p26">
                <a:extLst>
                  <a:ext uri="{FF2B5EF4-FFF2-40B4-BE49-F238E27FC236}">
                    <a16:creationId xmlns:a16="http://schemas.microsoft.com/office/drawing/2014/main" id="{C8146756-2C19-0B5E-ECF0-95BF904F71A1}"/>
                  </a:ext>
                </a:extLst>
              </p:cNvPr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344;p26">
                <a:extLst>
                  <a:ext uri="{FF2B5EF4-FFF2-40B4-BE49-F238E27FC236}">
                    <a16:creationId xmlns:a16="http://schemas.microsoft.com/office/drawing/2014/main" id="{A4EB1C68-156B-3F3B-A98B-079F4F1978BC}"/>
                  </a:ext>
                </a:extLst>
              </p:cNvPr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345;p26">
                <a:extLst>
                  <a:ext uri="{FF2B5EF4-FFF2-40B4-BE49-F238E27FC236}">
                    <a16:creationId xmlns:a16="http://schemas.microsoft.com/office/drawing/2014/main" id="{C6931C50-20E2-3DAF-1794-95E132D70694}"/>
                  </a:ext>
                </a:extLst>
              </p:cNvPr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46;p26">
                <a:extLst>
                  <a:ext uri="{FF2B5EF4-FFF2-40B4-BE49-F238E27FC236}">
                    <a16:creationId xmlns:a16="http://schemas.microsoft.com/office/drawing/2014/main" id="{1BA7CB8B-81E9-2310-72EA-7A8E872E4AE6}"/>
                  </a:ext>
                </a:extLst>
              </p:cNvPr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47;p26">
                <a:extLst>
                  <a:ext uri="{FF2B5EF4-FFF2-40B4-BE49-F238E27FC236}">
                    <a16:creationId xmlns:a16="http://schemas.microsoft.com/office/drawing/2014/main" id="{2BC6A722-D6F1-56A3-9BC6-95858652E6DD}"/>
                  </a:ext>
                </a:extLst>
              </p:cNvPr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348;p26">
                <a:extLst>
                  <a:ext uri="{FF2B5EF4-FFF2-40B4-BE49-F238E27FC236}">
                    <a16:creationId xmlns:a16="http://schemas.microsoft.com/office/drawing/2014/main" id="{7E36D462-3A58-1676-875D-859C07E534C4}"/>
                  </a:ext>
                </a:extLst>
              </p:cNvPr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49;p26">
                <a:extLst>
                  <a:ext uri="{FF2B5EF4-FFF2-40B4-BE49-F238E27FC236}">
                    <a16:creationId xmlns:a16="http://schemas.microsoft.com/office/drawing/2014/main" id="{7E51DA3A-B43B-35D8-2641-6F4E41E1007F}"/>
                  </a:ext>
                </a:extLst>
              </p:cNvPr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50;p26">
                <a:extLst>
                  <a:ext uri="{FF2B5EF4-FFF2-40B4-BE49-F238E27FC236}">
                    <a16:creationId xmlns:a16="http://schemas.microsoft.com/office/drawing/2014/main" id="{6330E0A0-8860-193F-DBCA-2CD32CA36ACE}"/>
                  </a:ext>
                </a:extLst>
              </p:cNvPr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51;p26">
                <a:extLst>
                  <a:ext uri="{FF2B5EF4-FFF2-40B4-BE49-F238E27FC236}">
                    <a16:creationId xmlns:a16="http://schemas.microsoft.com/office/drawing/2014/main" id="{2855647F-10F8-133A-480F-3B9CBE343297}"/>
                  </a:ext>
                </a:extLst>
              </p:cNvPr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52;p26">
                <a:extLst>
                  <a:ext uri="{FF2B5EF4-FFF2-40B4-BE49-F238E27FC236}">
                    <a16:creationId xmlns:a16="http://schemas.microsoft.com/office/drawing/2014/main" id="{C63320B8-1338-7C35-40FA-69FDA61E7DC3}"/>
                  </a:ext>
                </a:extLst>
              </p:cNvPr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53;p26">
                <a:extLst>
                  <a:ext uri="{FF2B5EF4-FFF2-40B4-BE49-F238E27FC236}">
                    <a16:creationId xmlns:a16="http://schemas.microsoft.com/office/drawing/2014/main" id="{28CE3745-AAD1-6B18-768F-2BFD1DC91403}"/>
                  </a:ext>
                </a:extLst>
              </p:cNvPr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54;p26">
                <a:extLst>
                  <a:ext uri="{FF2B5EF4-FFF2-40B4-BE49-F238E27FC236}">
                    <a16:creationId xmlns:a16="http://schemas.microsoft.com/office/drawing/2014/main" id="{077B4B4E-5074-D164-A57A-5B94954E12C1}"/>
                  </a:ext>
                </a:extLst>
              </p:cNvPr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55;p26">
                <a:extLst>
                  <a:ext uri="{FF2B5EF4-FFF2-40B4-BE49-F238E27FC236}">
                    <a16:creationId xmlns:a16="http://schemas.microsoft.com/office/drawing/2014/main" id="{02E2F40D-948C-06C5-41B1-A75CE5DE4A86}"/>
                  </a:ext>
                </a:extLst>
              </p:cNvPr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0" name="Google Shape;1356;p26">
            <a:extLst>
              <a:ext uri="{FF2B5EF4-FFF2-40B4-BE49-F238E27FC236}">
                <a16:creationId xmlns:a16="http://schemas.microsoft.com/office/drawing/2014/main" id="{565BC912-C76A-3C16-7472-193067E35DCC}"/>
              </a:ext>
            </a:extLst>
          </p:cNvPr>
          <p:cNvGrpSpPr/>
          <p:nvPr/>
        </p:nvGrpSpPr>
        <p:grpSpPr>
          <a:xfrm>
            <a:off x="564671" y="2618137"/>
            <a:ext cx="2007816" cy="756900"/>
            <a:chOff x="564671" y="3957113"/>
            <a:chExt cx="2007816" cy="756900"/>
          </a:xfrm>
        </p:grpSpPr>
        <p:sp>
          <p:nvSpPr>
            <p:cNvPr id="21" name="Google Shape;1357;p26">
              <a:extLst>
                <a:ext uri="{FF2B5EF4-FFF2-40B4-BE49-F238E27FC236}">
                  <a16:creationId xmlns:a16="http://schemas.microsoft.com/office/drawing/2014/main" id="{56928AC5-678B-0304-F97A-EB2888213A78}"/>
                </a:ext>
              </a:extLst>
            </p:cNvPr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1358;p26">
              <a:extLst>
                <a:ext uri="{FF2B5EF4-FFF2-40B4-BE49-F238E27FC236}">
                  <a16:creationId xmlns:a16="http://schemas.microsoft.com/office/drawing/2014/main" id="{61903FE5-8F9D-A81C-55C9-5DD45C8952DC}"/>
                </a:ext>
              </a:extLst>
            </p:cNvPr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23" name="Google Shape;1359;p26">
                <a:extLst>
                  <a:ext uri="{FF2B5EF4-FFF2-40B4-BE49-F238E27FC236}">
                    <a16:creationId xmlns:a16="http://schemas.microsoft.com/office/drawing/2014/main" id="{E4C18840-DB18-3B92-2121-BB6B23D3C0A2}"/>
                  </a:ext>
                </a:extLst>
              </p:cNvPr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60;p26">
                <a:extLst>
                  <a:ext uri="{FF2B5EF4-FFF2-40B4-BE49-F238E27FC236}">
                    <a16:creationId xmlns:a16="http://schemas.microsoft.com/office/drawing/2014/main" id="{EDE1A248-5878-9812-0FA9-1105C4B17457}"/>
                  </a:ext>
                </a:extLst>
              </p:cNvPr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61;p26">
                <a:extLst>
                  <a:ext uri="{FF2B5EF4-FFF2-40B4-BE49-F238E27FC236}">
                    <a16:creationId xmlns:a16="http://schemas.microsoft.com/office/drawing/2014/main" id="{2F170076-39D0-B2D8-CCBC-428294E43528}"/>
                  </a:ext>
                </a:extLst>
              </p:cNvPr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62;p26">
                <a:extLst>
                  <a:ext uri="{FF2B5EF4-FFF2-40B4-BE49-F238E27FC236}">
                    <a16:creationId xmlns:a16="http://schemas.microsoft.com/office/drawing/2014/main" id="{7B512467-A865-BD21-4EDF-910FF9EE224D}"/>
                  </a:ext>
                </a:extLst>
              </p:cNvPr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63;p26">
                <a:extLst>
                  <a:ext uri="{FF2B5EF4-FFF2-40B4-BE49-F238E27FC236}">
                    <a16:creationId xmlns:a16="http://schemas.microsoft.com/office/drawing/2014/main" id="{FA52F479-90BB-9D82-705A-ADDD562F341B}"/>
                  </a:ext>
                </a:extLst>
              </p:cNvPr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64;p26">
                <a:extLst>
                  <a:ext uri="{FF2B5EF4-FFF2-40B4-BE49-F238E27FC236}">
                    <a16:creationId xmlns:a16="http://schemas.microsoft.com/office/drawing/2014/main" id="{C7FEA787-0D21-C276-8392-497AD0AD79D1}"/>
                  </a:ext>
                </a:extLst>
              </p:cNvPr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65;p26">
                <a:extLst>
                  <a:ext uri="{FF2B5EF4-FFF2-40B4-BE49-F238E27FC236}">
                    <a16:creationId xmlns:a16="http://schemas.microsoft.com/office/drawing/2014/main" id="{C9E6F587-31A7-670C-55EF-47F8B38780BC}"/>
                  </a:ext>
                </a:extLst>
              </p:cNvPr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66;p26">
                <a:extLst>
                  <a:ext uri="{FF2B5EF4-FFF2-40B4-BE49-F238E27FC236}">
                    <a16:creationId xmlns:a16="http://schemas.microsoft.com/office/drawing/2014/main" id="{C0D1B9A4-5877-8E5C-D22F-896D2631CB8C}"/>
                  </a:ext>
                </a:extLst>
              </p:cNvPr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67;p26">
                <a:extLst>
                  <a:ext uri="{FF2B5EF4-FFF2-40B4-BE49-F238E27FC236}">
                    <a16:creationId xmlns:a16="http://schemas.microsoft.com/office/drawing/2014/main" id="{301A0006-C762-A588-4803-0C28A88129B7}"/>
                  </a:ext>
                </a:extLst>
              </p:cNvPr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68;p26">
                <a:extLst>
                  <a:ext uri="{FF2B5EF4-FFF2-40B4-BE49-F238E27FC236}">
                    <a16:creationId xmlns:a16="http://schemas.microsoft.com/office/drawing/2014/main" id="{F1466135-C268-F5F3-A449-27221C9BF7D7}"/>
                  </a:ext>
                </a:extLst>
              </p:cNvPr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69;p26">
                <a:extLst>
                  <a:ext uri="{FF2B5EF4-FFF2-40B4-BE49-F238E27FC236}">
                    <a16:creationId xmlns:a16="http://schemas.microsoft.com/office/drawing/2014/main" id="{8BC34D2A-4422-9453-7C05-F8E2CB6A789A}"/>
                  </a:ext>
                </a:extLst>
              </p:cNvPr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70;p26">
                <a:extLst>
                  <a:ext uri="{FF2B5EF4-FFF2-40B4-BE49-F238E27FC236}">
                    <a16:creationId xmlns:a16="http://schemas.microsoft.com/office/drawing/2014/main" id="{51E13EAF-94F4-0801-A71E-870A57569AFB}"/>
                  </a:ext>
                </a:extLst>
              </p:cNvPr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71;p26">
                <a:extLst>
                  <a:ext uri="{FF2B5EF4-FFF2-40B4-BE49-F238E27FC236}">
                    <a16:creationId xmlns:a16="http://schemas.microsoft.com/office/drawing/2014/main" id="{8E646D62-61FC-6B22-C559-462CE4DAC7F0}"/>
                  </a:ext>
                </a:extLst>
              </p:cNvPr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72;p26">
                <a:extLst>
                  <a:ext uri="{FF2B5EF4-FFF2-40B4-BE49-F238E27FC236}">
                    <a16:creationId xmlns:a16="http://schemas.microsoft.com/office/drawing/2014/main" id="{1C4A7765-E153-A1F0-7321-3A5CB0D0C2E8}"/>
                  </a:ext>
                </a:extLst>
              </p:cNvPr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73;p26">
                <a:extLst>
                  <a:ext uri="{FF2B5EF4-FFF2-40B4-BE49-F238E27FC236}">
                    <a16:creationId xmlns:a16="http://schemas.microsoft.com/office/drawing/2014/main" id="{1B0D2B10-58F1-4830-3CCF-1F946240D8D3}"/>
                  </a:ext>
                </a:extLst>
              </p:cNvPr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74;p26">
                <a:extLst>
                  <a:ext uri="{FF2B5EF4-FFF2-40B4-BE49-F238E27FC236}">
                    <a16:creationId xmlns:a16="http://schemas.microsoft.com/office/drawing/2014/main" id="{3B114B4E-FD50-A3A0-630C-95545A6E038C}"/>
                  </a:ext>
                </a:extLst>
              </p:cNvPr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75;p26">
                <a:extLst>
                  <a:ext uri="{FF2B5EF4-FFF2-40B4-BE49-F238E27FC236}">
                    <a16:creationId xmlns:a16="http://schemas.microsoft.com/office/drawing/2014/main" id="{7F624B7F-F622-FF4B-E09C-A251A1BC5FCE}"/>
                  </a:ext>
                </a:extLst>
              </p:cNvPr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76;p26">
                <a:extLst>
                  <a:ext uri="{FF2B5EF4-FFF2-40B4-BE49-F238E27FC236}">
                    <a16:creationId xmlns:a16="http://schemas.microsoft.com/office/drawing/2014/main" id="{345D1679-B50F-2F29-EFEE-121B3872E0E5}"/>
                  </a:ext>
                </a:extLst>
              </p:cNvPr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77;p26">
                <a:extLst>
                  <a:ext uri="{FF2B5EF4-FFF2-40B4-BE49-F238E27FC236}">
                    <a16:creationId xmlns:a16="http://schemas.microsoft.com/office/drawing/2014/main" id="{FDF9603B-7A0F-F55B-3515-BF75D52EA232}"/>
                  </a:ext>
                </a:extLst>
              </p:cNvPr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" name="Google Shape;1378;p26">
            <a:extLst>
              <a:ext uri="{FF2B5EF4-FFF2-40B4-BE49-F238E27FC236}">
                <a16:creationId xmlns:a16="http://schemas.microsoft.com/office/drawing/2014/main" id="{8E24B719-49FF-6575-4C6E-E09C9980598E}"/>
              </a:ext>
            </a:extLst>
          </p:cNvPr>
          <p:cNvGrpSpPr/>
          <p:nvPr/>
        </p:nvGrpSpPr>
        <p:grpSpPr>
          <a:xfrm>
            <a:off x="3572040" y="1351224"/>
            <a:ext cx="1993647" cy="756900"/>
            <a:chOff x="3572040" y="3071200"/>
            <a:chExt cx="1993647" cy="756900"/>
          </a:xfrm>
        </p:grpSpPr>
        <p:sp>
          <p:nvSpPr>
            <p:cNvPr id="43" name="Google Shape;1379;p26">
              <a:extLst>
                <a:ext uri="{FF2B5EF4-FFF2-40B4-BE49-F238E27FC236}">
                  <a16:creationId xmlns:a16="http://schemas.microsoft.com/office/drawing/2014/main" id="{4D2B3319-5726-5014-977F-0EA7D20E6A44}"/>
                </a:ext>
              </a:extLst>
            </p:cNvPr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1380;p26">
              <a:extLst>
                <a:ext uri="{FF2B5EF4-FFF2-40B4-BE49-F238E27FC236}">
                  <a16:creationId xmlns:a16="http://schemas.microsoft.com/office/drawing/2014/main" id="{988B9E19-8DEB-9528-9895-79EA8DFBAC14}"/>
                </a:ext>
              </a:extLst>
            </p:cNvPr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45" name="Google Shape;1381;p26">
                <a:extLst>
                  <a:ext uri="{FF2B5EF4-FFF2-40B4-BE49-F238E27FC236}">
                    <a16:creationId xmlns:a16="http://schemas.microsoft.com/office/drawing/2014/main" id="{75E29095-0EDC-F46A-B417-71864CE99C9B}"/>
                  </a:ext>
                </a:extLst>
              </p:cNvPr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82;p26">
                <a:extLst>
                  <a:ext uri="{FF2B5EF4-FFF2-40B4-BE49-F238E27FC236}">
                    <a16:creationId xmlns:a16="http://schemas.microsoft.com/office/drawing/2014/main" id="{3EDDB1EE-6F6F-387C-596E-9E01EF5ED924}"/>
                  </a:ext>
                </a:extLst>
              </p:cNvPr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83;p26">
                <a:extLst>
                  <a:ext uri="{FF2B5EF4-FFF2-40B4-BE49-F238E27FC236}">
                    <a16:creationId xmlns:a16="http://schemas.microsoft.com/office/drawing/2014/main" id="{20E16A35-D20C-411C-A7AF-7CEE2AFF1D69}"/>
                  </a:ext>
                </a:extLst>
              </p:cNvPr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84;p26">
                <a:extLst>
                  <a:ext uri="{FF2B5EF4-FFF2-40B4-BE49-F238E27FC236}">
                    <a16:creationId xmlns:a16="http://schemas.microsoft.com/office/drawing/2014/main" id="{5357095B-40F8-BBB7-B925-3CC4F85D4BEF}"/>
                  </a:ext>
                </a:extLst>
              </p:cNvPr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85;p26">
                <a:extLst>
                  <a:ext uri="{FF2B5EF4-FFF2-40B4-BE49-F238E27FC236}">
                    <a16:creationId xmlns:a16="http://schemas.microsoft.com/office/drawing/2014/main" id="{6E1B8E6A-AD00-0673-085E-8E105AD90E68}"/>
                  </a:ext>
                </a:extLst>
              </p:cNvPr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86;p26">
                <a:extLst>
                  <a:ext uri="{FF2B5EF4-FFF2-40B4-BE49-F238E27FC236}">
                    <a16:creationId xmlns:a16="http://schemas.microsoft.com/office/drawing/2014/main" id="{4DE614FA-5512-253D-9614-94F0AA8E7141}"/>
                  </a:ext>
                </a:extLst>
              </p:cNvPr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87;p26">
                <a:extLst>
                  <a:ext uri="{FF2B5EF4-FFF2-40B4-BE49-F238E27FC236}">
                    <a16:creationId xmlns:a16="http://schemas.microsoft.com/office/drawing/2014/main" id="{CEB03FC5-20BA-C2B3-7A9B-7BFFC952C677}"/>
                  </a:ext>
                </a:extLst>
              </p:cNvPr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88;p26">
                <a:extLst>
                  <a:ext uri="{FF2B5EF4-FFF2-40B4-BE49-F238E27FC236}">
                    <a16:creationId xmlns:a16="http://schemas.microsoft.com/office/drawing/2014/main" id="{33ACEE42-CB44-0F83-6EE9-CE3B4321F52C}"/>
                  </a:ext>
                </a:extLst>
              </p:cNvPr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89;p26">
                <a:extLst>
                  <a:ext uri="{FF2B5EF4-FFF2-40B4-BE49-F238E27FC236}">
                    <a16:creationId xmlns:a16="http://schemas.microsoft.com/office/drawing/2014/main" id="{97FDDF3A-6D25-2DB6-B82F-6933BCF8A798}"/>
                  </a:ext>
                </a:extLst>
              </p:cNvPr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90;p26">
                <a:extLst>
                  <a:ext uri="{FF2B5EF4-FFF2-40B4-BE49-F238E27FC236}">
                    <a16:creationId xmlns:a16="http://schemas.microsoft.com/office/drawing/2014/main" id="{2CADB430-D903-1C3B-EE1A-849228AB8C13}"/>
                  </a:ext>
                </a:extLst>
              </p:cNvPr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91;p26">
                <a:extLst>
                  <a:ext uri="{FF2B5EF4-FFF2-40B4-BE49-F238E27FC236}">
                    <a16:creationId xmlns:a16="http://schemas.microsoft.com/office/drawing/2014/main" id="{34E133A6-B96A-4B1B-33B9-A91FC1DEDB4C}"/>
                  </a:ext>
                </a:extLst>
              </p:cNvPr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392;p26">
                <a:extLst>
                  <a:ext uri="{FF2B5EF4-FFF2-40B4-BE49-F238E27FC236}">
                    <a16:creationId xmlns:a16="http://schemas.microsoft.com/office/drawing/2014/main" id="{DEC7685B-5288-2E76-18CB-4DD2136F9153}"/>
                  </a:ext>
                </a:extLst>
              </p:cNvPr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93;p26">
                <a:extLst>
                  <a:ext uri="{FF2B5EF4-FFF2-40B4-BE49-F238E27FC236}">
                    <a16:creationId xmlns:a16="http://schemas.microsoft.com/office/drawing/2014/main" id="{EA4C1CE4-84A4-28CB-0E13-634BDBA0F8AF}"/>
                  </a:ext>
                </a:extLst>
              </p:cNvPr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94;p26">
                <a:extLst>
                  <a:ext uri="{FF2B5EF4-FFF2-40B4-BE49-F238E27FC236}">
                    <a16:creationId xmlns:a16="http://schemas.microsoft.com/office/drawing/2014/main" id="{CAC1C9CF-1DD1-B803-FDD0-8785BFF12901}"/>
                  </a:ext>
                </a:extLst>
              </p:cNvPr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395;p26">
                <a:extLst>
                  <a:ext uri="{FF2B5EF4-FFF2-40B4-BE49-F238E27FC236}">
                    <a16:creationId xmlns:a16="http://schemas.microsoft.com/office/drawing/2014/main" id="{52690CD4-9115-1E23-695E-804824FB6FA3}"/>
                  </a:ext>
                </a:extLst>
              </p:cNvPr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oogle Shape;1396;p26">
            <a:extLst>
              <a:ext uri="{FF2B5EF4-FFF2-40B4-BE49-F238E27FC236}">
                <a16:creationId xmlns:a16="http://schemas.microsoft.com/office/drawing/2014/main" id="{AB9372F6-CF91-01FB-128F-A82FC9C44089}"/>
              </a:ext>
            </a:extLst>
          </p:cNvPr>
          <p:cNvGrpSpPr/>
          <p:nvPr/>
        </p:nvGrpSpPr>
        <p:grpSpPr>
          <a:xfrm>
            <a:off x="3483986" y="2618137"/>
            <a:ext cx="2081701" cy="756900"/>
            <a:chOff x="3483986" y="3957113"/>
            <a:chExt cx="2081701" cy="756900"/>
          </a:xfrm>
        </p:grpSpPr>
        <p:sp>
          <p:nvSpPr>
            <p:cNvPr id="61" name="Google Shape;1397;p26">
              <a:extLst>
                <a:ext uri="{FF2B5EF4-FFF2-40B4-BE49-F238E27FC236}">
                  <a16:creationId xmlns:a16="http://schemas.microsoft.com/office/drawing/2014/main" id="{0B274BF1-0128-8F3D-B404-924AD3028AC3}"/>
                </a:ext>
              </a:extLst>
            </p:cNvPr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1398;p26">
              <a:extLst>
                <a:ext uri="{FF2B5EF4-FFF2-40B4-BE49-F238E27FC236}">
                  <a16:creationId xmlns:a16="http://schemas.microsoft.com/office/drawing/2014/main" id="{74D38912-8A5D-DB02-0782-10A2BDFD8A26}"/>
                </a:ext>
              </a:extLst>
            </p:cNvPr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63" name="Google Shape;1399;p26">
                <a:extLst>
                  <a:ext uri="{FF2B5EF4-FFF2-40B4-BE49-F238E27FC236}">
                    <a16:creationId xmlns:a16="http://schemas.microsoft.com/office/drawing/2014/main" id="{BE6EAF69-4435-B9FF-9338-B25CCDF3985A}"/>
                  </a:ext>
                </a:extLst>
              </p:cNvPr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00;p26">
                <a:extLst>
                  <a:ext uri="{FF2B5EF4-FFF2-40B4-BE49-F238E27FC236}">
                    <a16:creationId xmlns:a16="http://schemas.microsoft.com/office/drawing/2014/main" id="{00543021-41FA-5940-75BB-7F7906D81780}"/>
                  </a:ext>
                </a:extLst>
              </p:cNvPr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01;p26">
                <a:extLst>
                  <a:ext uri="{FF2B5EF4-FFF2-40B4-BE49-F238E27FC236}">
                    <a16:creationId xmlns:a16="http://schemas.microsoft.com/office/drawing/2014/main" id="{A9F9646F-84D2-1B5C-6EF8-84284EB5B220}"/>
                  </a:ext>
                </a:extLst>
              </p:cNvPr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402;p26">
                <a:extLst>
                  <a:ext uri="{FF2B5EF4-FFF2-40B4-BE49-F238E27FC236}">
                    <a16:creationId xmlns:a16="http://schemas.microsoft.com/office/drawing/2014/main" id="{AF261D8B-83AC-C61D-F7E9-F1702147327F}"/>
                  </a:ext>
                </a:extLst>
              </p:cNvPr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403;p26">
                <a:extLst>
                  <a:ext uri="{FF2B5EF4-FFF2-40B4-BE49-F238E27FC236}">
                    <a16:creationId xmlns:a16="http://schemas.microsoft.com/office/drawing/2014/main" id="{A31D46FF-9684-3213-2871-7795468300FF}"/>
                  </a:ext>
                </a:extLst>
              </p:cNvPr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404;p26">
                <a:extLst>
                  <a:ext uri="{FF2B5EF4-FFF2-40B4-BE49-F238E27FC236}">
                    <a16:creationId xmlns:a16="http://schemas.microsoft.com/office/drawing/2014/main" id="{BB8FA4DD-02F0-A363-7078-DDC795E2A402}"/>
                  </a:ext>
                </a:extLst>
              </p:cNvPr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405;p26">
                <a:extLst>
                  <a:ext uri="{FF2B5EF4-FFF2-40B4-BE49-F238E27FC236}">
                    <a16:creationId xmlns:a16="http://schemas.microsoft.com/office/drawing/2014/main" id="{632C7B96-BB06-2B3E-C772-478B5F359A11}"/>
                  </a:ext>
                </a:extLst>
              </p:cNvPr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406;p26">
                <a:extLst>
                  <a:ext uri="{FF2B5EF4-FFF2-40B4-BE49-F238E27FC236}">
                    <a16:creationId xmlns:a16="http://schemas.microsoft.com/office/drawing/2014/main" id="{4E8ADBDE-4603-1013-EE00-E6B3981F40CD}"/>
                  </a:ext>
                </a:extLst>
              </p:cNvPr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407;p26">
                <a:extLst>
                  <a:ext uri="{FF2B5EF4-FFF2-40B4-BE49-F238E27FC236}">
                    <a16:creationId xmlns:a16="http://schemas.microsoft.com/office/drawing/2014/main" id="{CB2A1756-F352-EBE2-9296-68AD4A839ADA}"/>
                  </a:ext>
                </a:extLst>
              </p:cNvPr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408;p26">
                <a:extLst>
                  <a:ext uri="{FF2B5EF4-FFF2-40B4-BE49-F238E27FC236}">
                    <a16:creationId xmlns:a16="http://schemas.microsoft.com/office/drawing/2014/main" id="{0F57770D-3638-3EFE-A12F-6687E55301AA}"/>
                  </a:ext>
                </a:extLst>
              </p:cNvPr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409;p26">
                <a:extLst>
                  <a:ext uri="{FF2B5EF4-FFF2-40B4-BE49-F238E27FC236}">
                    <a16:creationId xmlns:a16="http://schemas.microsoft.com/office/drawing/2014/main" id="{54B1D0BA-1DF5-D4AE-6B9D-80066BD65A8C}"/>
                  </a:ext>
                </a:extLst>
              </p:cNvPr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410;p26">
                <a:extLst>
                  <a:ext uri="{FF2B5EF4-FFF2-40B4-BE49-F238E27FC236}">
                    <a16:creationId xmlns:a16="http://schemas.microsoft.com/office/drawing/2014/main" id="{39D1DA4A-E0B3-9FEC-945A-BB39543EBBC6}"/>
                  </a:ext>
                </a:extLst>
              </p:cNvPr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411;p26">
                <a:extLst>
                  <a:ext uri="{FF2B5EF4-FFF2-40B4-BE49-F238E27FC236}">
                    <a16:creationId xmlns:a16="http://schemas.microsoft.com/office/drawing/2014/main" id="{E0F5061E-117B-9D2C-A68C-61BDEE879D13}"/>
                  </a:ext>
                </a:extLst>
              </p:cNvPr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412;p26">
                <a:extLst>
                  <a:ext uri="{FF2B5EF4-FFF2-40B4-BE49-F238E27FC236}">
                    <a16:creationId xmlns:a16="http://schemas.microsoft.com/office/drawing/2014/main" id="{DE59BBA6-71C0-691C-ACA1-514566A8F3E1}"/>
                  </a:ext>
                </a:extLst>
              </p:cNvPr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413;p26">
                <a:extLst>
                  <a:ext uri="{FF2B5EF4-FFF2-40B4-BE49-F238E27FC236}">
                    <a16:creationId xmlns:a16="http://schemas.microsoft.com/office/drawing/2014/main" id="{EF193193-301B-6B90-9DAA-8896E04EAAF8}"/>
                  </a:ext>
                </a:extLst>
              </p:cNvPr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414;p26">
                <a:extLst>
                  <a:ext uri="{FF2B5EF4-FFF2-40B4-BE49-F238E27FC236}">
                    <a16:creationId xmlns:a16="http://schemas.microsoft.com/office/drawing/2014/main" id="{20B47095-3DC8-D45E-BE9C-6AFAA98F7658}"/>
                  </a:ext>
                </a:extLst>
              </p:cNvPr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415;p26">
                <a:extLst>
                  <a:ext uri="{FF2B5EF4-FFF2-40B4-BE49-F238E27FC236}">
                    <a16:creationId xmlns:a16="http://schemas.microsoft.com/office/drawing/2014/main" id="{8971A4AB-6122-D160-C304-73F509C66C71}"/>
                  </a:ext>
                </a:extLst>
              </p:cNvPr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416;p26">
                <a:extLst>
                  <a:ext uri="{FF2B5EF4-FFF2-40B4-BE49-F238E27FC236}">
                    <a16:creationId xmlns:a16="http://schemas.microsoft.com/office/drawing/2014/main" id="{66F78E4E-E02A-02FC-4448-AA9ACBD48449}"/>
                  </a:ext>
                </a:extLst>
              </p:cNvPr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5" name="Google Shape;1417;p26">
            <a:extLst>
              <a:ext uri="{FF2B5EF4-FFF2-40B4-BE49-F238E27FC236}">
                <a16:creationId xmlns:a16="http://schemas.microsoft.com/office/drawing/2014/main" id="{B8D391E3-0B57-2A63-C1B7-96E00CADC505}"/>
              </a:ext>
            </a:extLst>
          </p:cNvPr>
          <p:cNvGrpSpPr/>
          <p:nvPr/>
        </p:nvGrpSpPr>
        <p:grpSpPr>
          <a:xfrm>
            <a:off x="6531675" y="1351224"/>
            <a:ext cx="2027213" cy="756900"/>
            <a:chOff x="6531675" y="3071200"/>
            <a:chExt cx="2027213" cy="756900"/>
          </a:xfrm>
        </p:grpSpPr>
        <p:sp>
          <p:nvSpPr>
            <p:cNvPr id="1472" name="Google Shape;1418;p26">
              <a:extLst>
                <a:ext uri="{FF2B5EF4-FFF2-40B4-BE49-F238E27FC236}">
                  <a16:creationId xmlns:a16="http://schemas.microsoft.com/office/drawing/2014/main" id="{F5FB1B5E-8E33-5BCC-32A3-66FD70C04451}"/>
                </a:ext>
              </a:extLst>
            </p:cNvPr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3" name="Google Shape;1419;p26">
              <a:extLst>
                <a:ext uri="{FF2B5EF4-FFF2-40B4-BE49-F238E27FC236}">
                  <a16:creationId xmlns:a16="http://schemas.microsoft.com/office/drawing/2014/main" id="{3055762B-8DAE-615B-F24E-058061B0F3E9}"/>
                </a:ext>
              </a:extLst>
            </p:cNvPr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74" name="Google Shape;1420;p26">
                <a:extLst>
                  <a:ext uri="{FF2B5EF4-FFF2-40B4-BE49-F238E27FC236}">
                    <a16:creationId xmlns:a16="http://schemas.microsoft.com/office/drawing/2014/main" id="{8FB77634-0C52-9B97-4C33-45DCB1077224}"/>
                  </a:ext>
                </a:extLst>
              </p:cNvPr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21;p26">
                <a:extLst>
                  <a:ext uri="{FF2B5EF4-FFF2-40B4-BE49-F238E27FC236}">
                    <a16:creationId xmlns:a16="http://schemas.microsoft.com/office/drawing/2014/main" id="{5920F841-B70C-31B3-22E9-F8E96CB6391F}"/>
                  </a:ext>
                </a:extLst>
              </p:cNvPr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22;p26">
                <a:extLst>
                  <a:ext uri="{FF2B5EF4-FFF2-40B4-BE49-F238E27FC236}">
                    <a16:creationId xmlns:a16="http://schemas.microsoft.com/office/drawing/2014/main" id="{244F2AB3-54E2-5322-D577-1102BAD646AA}"/>
                  </a:ext>
                </a:extLst>
              </p:cNvPr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23;p26">
                <a:extLst>
                  <a:ext uri="{FF2B5EF4-FFF2-40B4-BE49-F238E27FC236}">
                    <a16:creationId xmlns:a16="http://schemas.microsoft.com/office/drawing/2014/main" id="{A01AC711-E5DF-BD29-0501-D8E52DAFF306}"/>
                  </a:ext>
                </a:extLst>
              </p:cNvPr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24;p26">
                <a:extLst>
                  <a:ext uri="{FF2B5EF4-FFF2-40B4-BE49-F238E27FC236}">
                    <a16:creationId xmlns:a16="http://schemas.microsoft.com/office/drawing/2014/main" id="{CA3758C7-CF00-2FA1-76F9-4B5349C1F692}"/>
                  </a:ext>
                </a:extLst>
              </p:cNvPr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25;p26">
                <a:extLst>
                  <a:ext uri="{FF2B5EF4-FFF2-40B4-BE49-F238E27FC236}">
                    <a16:creationId xmlns:a16="http://schemas.microsoft.com/office/drawing/2014/main" id="{567812D6-F4AF-26E4-4C80-81887CBDF82D}"/>
                  </a:ext>
                </a:extLst>
              </p:cNvPr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26;p26">
                <a:extLst>
                  <a:ext uri="{FF2B5EF4-FFF2-40B4-BE49-F238E27FC236}">
                    <a16:creationId xmlns:a16="http://schemas.microsoft.com/office/drawing/2014/main" id="{EA47A162-7976-55D3-DD25-5552858FD049}"/>
                  </a:ext>
                </a:extLst>
              </p:cNvPr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27;p26">
                <a:extLst>
                  <a:ext uri="{FF2B5EF4-FFF2-40B4-BE49-F238E27FC236}">
                    <a16:creationId xmlns:a16="http://schemas.microsoft.com/office/drawing/2014/main" id="{C9BEC433-A530-EACA-D4DE-2062DF8114F5}"/>
                  </a:ext>
                </a:extLst>
              </p:cNvPr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28;p26">
                <a:extLst>
                  <a:ext uri="{FF2B5EF4-FFF2-40B4-BE49-F238E27FC236}">
                    <a16:creationId xmlns:a16="http://schemas.microsoft.com/office/drawing/2014/main" id="{76B3276F-C376-95F1-B452-13D7CEB3803B}"/>
                  </a:ext>
                </a:extLst>
              </p:cNvPr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29;p26">
                <a:extLst>
                  <a:ext uri="{FF2B5EF4-FFF2-40B4-BE49-F238E27FC236}">
                    <a16:creationId xmlns:a16="http://schemas.microsoft.com/office/drawing/2014/main" id="{E07C49F7-C104-4EA3-81A8-F31CC58A99E7}"/>
                  </a:ext>
                </a:extLst>
              </p:cNvPr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30;p26">
                <a:extLst>
                  <a:ext uri="{FF2B5EF4-FFF2-40B4-BE49-F238E27FC236}">
                    <a16:creationId xmlns:a16="http://schemas.microsoft.com/office/drawing/2014/main" id="{67F7E760-6263-EDAA-A315-9ABBF6BE2846}"/>
                  </a:ext>
                </a:extLst>
              </p:cNvPr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31;p26">
                <a:extLst>
                  <a:ext uri="{FF2B5EF4-FFF2-40B4-BE49-F238E27FC236}">
                    <a16:creationId xmlns:a16="http://schemas.microsoft.com/office/drawing/2014/main" id="{0A530FC7-E35C-294F-A0A1-A1A5B93CF03B}"/>
                  </a:ext>
                </a:extLst>
              </p:cNvPr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32;p26">
                <a:extLst>
                  <a:ext uri="{FF2B5EF4-FFF2-40B4-BE49-F238E27FC236}">
                    <a16:creationId xmlns:a16="http://schemas.microsoft.com/office/drawing/2014/main" id="{AE281C61-193A-949C-261E-5CF28084AE9B}"/>
                  </a:ext>
                </a:extLst>
              </p:cNvPr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33;p26">
                <a:extLst>
                  <a:ext uri="{FF2B5EF4-FFF2-40B4-BE49-F238E27FC236}">
                    <a16:creationId xmlns:a16="http://schemas.microsoft.com/office/drawing/2014/main" id="{0ECC0962-FCB4-8365-503B-6793326D4C28}"/>
                  </a:ext>
                </a:extLst>
              </p:cNvPr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34;p26">
                <a:extLst>
                  <a:ext uri="{FF2B5EF4-FFF2-40B4-BE49-F238E27FC236}">
                    <a16:creationId xmlns:a16="http://schemas.microsoft.com/office/drawing/2014/main" id="{002BD46E-66FB-B170-FF8F-3F5617B5C064}"/>
                  </a:ext>
                </a:extLst>
              </p:cNvPr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35;p26">
                <a:extLst>
                  <a:ext uri="{FF2B5EF4-FFF2-40B4-BE49-F238E27FC236}">
                    <a16:creationId xmlns:a16="http://schemas.microsoft.com/office/drawing/2014/main" id="{74545F55-D0B5-5D1E-77C3-02E51CF797BF}"/>
                  </a:ext>
                </a:extLst>
              </p:cNvPr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0" name="Google Shape;1436;p26">
            <a:extLst>
              <a:ext uri="{FF2B5EF4-FFF2-40B4-BE49-F238E27FC236}">
                <a16:creationId xmlns:a16="http://schemas.microsoft.com/office/drawing/2014/main" id="{3BF8EF4B-16BA-1149-B147-FB3607A6A15D}"/>
              </a:ext>
            </a:extLst>
          </p:cNvPr>
          <p:cNvGrpSpPr/>
          <p:nvPr/>
        </p:nvGrpSpPr>
        <p:grpSpPr>
          <a:xfrm>
            <a:off x="6507375" y="2618137"/>
            <a:ext cx="2051512" cy="756900"/>
            <a:chOff x="6507375" y="3957113"/>
            <a:chExt cx="2051512" cy="756900"/>
          </a:xfrm>
        </p:grpSpPr>
        <p:sp>
          <p:nvSpPr>
            <p:cNvPr id="1491" name="Google Shape;1437;p26">
              <a:extLst>
                <a:ext uri="{FF2B5EF4-FFF2-40B4-BE49-F238E27FC236}">
                  <a16:creationId xmlns:a16="http://schemas.microsoft.com/office/drawing/2014/main" id="{C57C2332-866C-D90C-740C-237E0101333B}"/>
                </a:ext>
              </a:extLst>
            </p:cNvPr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2" name="Google Shape;1438;p26">
              <a:extLst>
                <a:ext uri="{FF2B5EF4-FFF2-40B4-BE49-F238E27FC236}">
                  <a16:creationId xmlns:a16="http://schemas.microsoft.com/office/drawing/2014/main" id="{EB689A08-EA0E-5C93-A9D2-6E78BF74FC19}"/>
                </a:ext>
              </a:extLst>
            </p:cNvPr>
            <p:cNvGrpSpPr/>
            <p:nvPr/>
          </p:nvGrpSpPr>
          <p:grpSpPr>
            <a:xfrm>
              <a:off x="6507375" y="4047414"/>
              <a:ext cx="580849" cy="558727"/>
              <a:chOff x="6629100" y="4243039"/>
              <a:chExt cx="580849" cy="558727"/>
            </a:xfrm>
          </p:grpSpPr>
          <p:sp>
            <p:nvSpPr>
              <p:cNvPr id="1493" name="Google Shape;1439;p26">
                <a:extLst>
                  <a:ext uri="{FF2B5EF4-FFF2-40B4-BE49-F238E27FC236}">
                    <a16:creationId xmlns:a16="http://schemas.microsoft.com/office/drawing/2014/main" id="{2C43964A-00BC-439E-005D-BC25F26F6D91}"/>
                  </a:ext>
                </a:extLst>
              </p:cNvPr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40;p26">
                <a:extLst>
                  <a:ext uri="{FF2B5EF4-FFF2-40B4-BE49-F238E27FC236}">
                    <a16:creationId xmlns:a16="http://schemas.microsoft.com/office/drawing/2014/main" id="{36DB3843-81E9-E0B9-3DAF-212584D29A83}"/>
                  </a:ext>
                </a:extLst>
              </p:cNvPr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41;p26">
                <a:extLst>
                  <a:ext uri="{FF2B5EF4-FFF2-40B4-BE49-F238E27FC236}">
                    <a16:creationId xmlns:a16="http://schemas.microsoft.com/office/drawing/2014/main" id="{B1280D12-AB4B-6B6B-AA77-B4A510EF1220}"/>
                  </a:ext>
                </a:extLst>
              </p:cNvPr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42;p26">
                <a:extLst>
                  <a:ext uri="{FF2B5EF4-FFF2-40B4-BE49-F238E27FC236}">
                    <a16:creationId xmlns:a16="http://schemas.microsoft.com/office/drawing/2014/main" id="{7CE199CF-9A7E-1C06-BAE2-3542ACAF11B4}"/>
                  </a:ext>
                </a:extLst>
              </p:cNvPr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43;p26">
                <a:extLst>
                  <a:ext uri="{FF2B5EF4-FFF2-40B4-BE49-F238E27FC236}">
                    <a16:creationId xmlns:a16="http://schemas.microsoft.com/office/drawing/2014/main" id="{A079BCB5-6E11-6848-B337-D591C9AAA4E9}"/>
                  </a:ext>
                </a:extLst>
              </p:cNvPr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44;p26">
                <a:extLst>
                  <a:ext uri="{FF2B5EF4-FFF2-40B4-BE49-F238E27FC236}">
                    <a16:creationId xmlns:a16="http://schemas.microsoft.com/office/drawing/2014/main" id="{0EC384C3-1288-BD70-85B7-A5A78AD2A8FD}"/>
                  </a:ext>
                </a:extLst>
              </p:cNvPr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45;p26">
                <a:extLst>
                  <a:ext uri="{FF2B5EF4-FFF2-40B4-BE49-F238E27FC236}">
                    <a16:creationId xmlns:a16="http://schemas.microsoft.com/office/drawing/2014/main" id="{781F2BAC-C3BD-5BA6-FC21-D8438AB89058}"/>
                  </a:ext>
                </a:extLst>
              </p:cNvPr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446;p26">
                <a:extLst>
                  <a:ext uri="{FF2B5EF4-FFF2-40B4-BE49-F238E27FC236}">
                    <a16:creationId xmlns:a16="http://schemas.microsoft.com/office/drawing/2014/main" id="{E0FB9227-6D74-CE3D-E8D0-EFDAE847574A}"/>
                  </a:ext>
                </a:extLst>
              </p:cNvPr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447;p26">
                <a:extLst>
                  <a:ext uri="{FF2B5EF4-FFF2-40B4-BE49-F238E27FC236}">
                    <a16:creationId xmlns:a16="http://schemas.microsoft.com/office/drawing/2014/main" id="{4CD2CEDF-5EC0-BCA8-1654-81890FF6947D}"/>
                  </a:ext>
                </a:extLst>
              </p:cNvPr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448;p26">
                <a:extLst>
                  <a:ext uri="{FF2B5EF4-FFF2-40B4-BE49-F238E27FC236}">
                    <a16:creationId xmlns:a16="http://schemas.microsoft.com/office/drawing/2014/main" id="{B47BDAB7-A6C8-F2BD-6841-A935F0B64A80}"/>
                  </a:ext>
                </a:extLst>
              </p:cNvPr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449;p26">
                <a:extLst>
                  <a:ext uri="{FF2B5EF4-FFF2-40B4-BE49-F238E27FC236}">
                    <a16:creationId xmlns:a16="http://schemas.microsoft.com/office/drawing/2014/main" id="{2C73061E-C180-8905-3BDC-6F5841B850B9}"/>
                  </a:ext>
                </a:extLst>
              </p:cNvPr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450;p26">
                <a:extLst>
                  <a:ext uri="{FF2B5EF4-FFF2-40B4-BE49-F238E27FC236}">
                    <a16:creationId xmlns:a16="http://schemas.microsoft.com/office/drawing/2014/main" id="{860DFD2E-2E90-A3D1-7C53-D600FF5F178C}"/>
                  </a:ext>
                </a:extLst>
              </p:cNvPr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451;p26">
                <a:extLst>
                  <a:ext uri="{FF2B5EF4-FFF2-40B4-BE49-F238E27FC236}">
                    <a16:creationId xmlns:a16="http://schemas.microsoft.com/office/drawing/2014/main" id="{67E99297-88AE-4C6D-0B9D-10047CDC5CD7}"/>
                  </a:ext>
                </a:extLst>
              </p:cNvPr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BDAE0AF7-0F62-E039-B2D2-E254BE4257C1}"/>
              </a:ext>
            </a:extLst>
          </p:cNvPr>
          <p:cNvSpPr txBox="1"/>
          <p:nvPr/>
        </p:nvSpPr>
        <p:spPr>
          <a:xfrm>
            <a:off x="1251325" y="152672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Dataset molto grande → Usato solo EMBER 2018 (ridotto)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11" name="Google Shape;1457;p26">
            <a:extLst>
              <a:ext uri="{FF2B5EF4-FFF2-40B4-BE49-F238E27FC236}">
                <a16:creationId xmlns:a16="http://schemas.microsoft.com/office/drawing/2014/main" id="{995AE237-0293-9D10-1327-647FBE8E3321}"/>
              </a:ext>
            </a:extLst>
          </p:cNvPr>
          <p:cNvSpPr txBox="1"/>
          <p:nvPr/>
        </p:nvSpPr>
        <p:spPr>
          <a:xfrm>
            <a:off x="7240600" y="152672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Contagio non replicabile per mancanza di subset chiari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14" name="Google Shape;1460;p26">
            <a:extLst>
              <a:ext uri="{FF2B5EF4-FFF2-40B4-BE49-F238E27FC236}">
                <a16:creationId xmlns:a16="http://schemas.microsoft.com/office/drawing/2014/main" id="{B47581AA-B16D-3C9F-7D85-92FBD7E0E5A1}"/>
              </a:ext>
            </a:extLst>
          </p:cNvPr>
          <p:cNvSpPr txBox="1"/>
          <p:nvPr/>
        </p:nvSpPr>
        <p:spPr>
          <a:xfrm>
            <a:off x="1251325" y="2775540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Batch size ridotta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7" name="Google Shape;1463;p26">
            <a:extLst>
              <a:ext uri="{FF2B5EF4-FFF2-40B4-BE49-F238E27FC236}">
                <a16:creationId xmlns:a16="http://schemas.microsoft.com/office/drawing/2014/main" id="{6F5B92B0-C970-9686-FF84-512043E322BD}"/>
              </a:ext>
            </a:extLst>
          </p:cNvPr>
          <p:cNvSpPr txBox="1"/>
          <p:nvPr/>
        </p:nvSpPr>
        <p:spPr>
          <a:xfrm>
            <a:off x="7240600" y="2793637"/>
            <a:ext cx="122712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Campionamento ridotto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0" name="Google Shape;1466;p26">
            <a:extLst>
              <a:ext uri="{FF2B5EF4-FFF2-40B4-BE49-F238E27FC236}">
                <a16:creationId xmlns:a16="http://schemas.microsoft.com/office/drawing/2014/main" id="{285F8DE8-3A92-D8EF-FD6E-CFE480C1628D}"/>
              </a:ext>
            </a:extLst>
          </p:cNvPr>
          <p:cNvSpPr txBox="1"/>
          <p:nvPr/>
        </p:nvSpPr>
        <p:spPr>
          <a:xfrm>
            <a:off x="4247275" y="1523235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Debrin non accessibile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3" name="Google Shape;1469;p26">
            <a:extLst>
              <a:ext uri="{FF2B5EF4-FFF2-40B4-BE49-F238E27FC236}">
                <a16:creationId xmlns:a16="http://schemas.microsoft.com/office/drawing/2014/main" id="{67C02265-C0E7-C872-57E7-B1E96883B538}"/>
              </a:ext>
            </a:extLst>
          </p:cNvPr>
          <p:cNvSpPr txBox="1"/>
          <p:nvPr/>
        </p:nvSpPr>
        <p:spPr>
          <a:xfrm>
            <a:off x="4247275" y="2827519"/>
            <a:ext cx="123912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Feature analysis solo sul 10% dei dati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4" name="Google Shape;1296;p26">
            <a:extLst>
              <a:ext uri="{FF2B5EF4-FFF2-40B4-BE49-F238E27FC236}">
                <a16:creationId xmlns:a16="http://schemas.microsoft.com/office/drawing/2014/main" id="{C56F55B3-ADFD-DC65-B292-162BE3526413}"/>
              </a:ext>
            </a:extLst>
          </p:cNvPr>
          <p:cNvSpPr txBox="1">
            <a:spLocks/>
          </p:cNvSpPr>
          <p:nvPr/>
        </p:nvSpPr>
        <p:spPr>
          <a:xfrm>
            <a:off x="329288" y="910518"/>
            <a:ext cx="8229600" cy="4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2000" dirty="0"/>
              <a:t>Limiti sui dati</a:t>
            </a:r>
          </a:p>
        </p:txBody>
      </p:sp>
      <p:sp>
        <p:nvSpPr>
          <p:cNvPr id="1525" name="Google Shape;1296;p26">
            <a:extLst>
              <a:ext uri="{FF2B5EF4-FFF2-40B4-BE49-F238E27FC236}">
                <a16:creationId xmlns:a16="http://schemas.microsoft.com/office/drawing/2014/main" id="{76C3B470-05B2-7CDE-28B2-25868C778865}"/>
              </a:ext>
            </a:extLst>
          </p:cNvPr>
          <p:cNvSpPr txBox="1">
            <a:spLocks/>
          </p:cNvSpPr>
          <p:nvPr/>
        </p:nvSpPr>
        <p:spPr>
          <a:xfrm>
            <a:off x="329288" y="2196135"/>
            <a:ext cx="8229600" cy="4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2000" dirty="0"/>
              <a:t>Limiti computazionali</a:t>
            </a:r>
          </a:p>
        </p:txBody>
      </p:sp>
      <p:sp>
        <p:nvSpPr>
          <p:cNvPr id="1526" name="Google Shape;1296;p26">
            <a:extLst>
              <a:ext uri="{FF2B5EF4-FFF2-40B4-BE49-F238E27FC236}">
                <a16:creationId xmlns:a16="http://schemas.microsoft.com/office/drawing/2014/main" id="{72F77075-7C53-7842-CE71-ED1878BA38E4}"/>
              </a:ext>
            </a:extLst>
          </p:cNvPr>
          <p:cNvSpPr txBox="1">
            <a:spLocks/>
          </p:cNvSpPr>
          <p:nvPr/>
        </p:nvSpPr>
        <p:spPr>
          <a:xfrm>
            <a:off x="329288" y="3497701"/>
            <a:ext cx="8229600" cy="4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2000" dirty="0"/>
              <a:t>Limiti dei </a:t>
            </a:r>
            <a:r>
              <a:rPr lang="it-IT" sz="2000" dirty="0" err="1"/>
              <a:t>tests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19279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/>
              <a:t>Attacchi avversari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481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481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>
              <a:extLst>
                <a:ext uri="{FF2B5EF4-FFF2-40B4-BE49-F238E27FC236}">
                  <a16:creationId xmlns:a16="http://schemas.microsoft.com/office/drawing/2014/main" id="{68A0B4F1-DAA9-7501-D049-616323A6C9F0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>
              <a:extLst>
                <a:ext uri="{FF2B5EF4-FFF2-40B4-BE49-F238E27FC236}">
                  <a16:creationId xmlns:a16="http://schemas.microsoft.com/office/drawing/2014/main" id="{C6A9AA6A-D1EF-CF44-1E6A-714FA4259851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>
              <a:extLst>
                <a:ext uri="{FF2B5EF4-FFF2-40B4-BE49-F238E27FC236}">
                  <a16:creationId xmlns:a16="http://schemas.microsoft.com/office/drawing/2014/main" id="{5C84FA12-894D-2004-D284-B5BF82174A30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2571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23985" y="3262792"/>
            <a:ext cx="1497538" cy="951931"/>
            <a:chOff x="5447842" y="3861793"/>
            <a:chExt cx="1367100" cy="951931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47842" y="3861793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842" y="4270124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D1EC467-71BE-DCC5-CE49-D099D11E0B49}"/>
              </a:ext>
            </a:extLst>
          </p:cNvPr>
          <p:cNvSpPr/>
          <p:nvPr/>
        </p:nvSpPr>
        <p:spPr>
          <a:xfrm>
            <a:off x="4398297" y="2733901"/>
            <a:ext cx="287619" cy="6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67ED-38F7-1E94-E8DC-7F31B803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</a:t>
            </a:r>
          </a:p>
        </p:txBody>
      </p:sp>
      <p:pic>
        <p:nvPicPr>
          <p:cNvPr id="9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9E619A74-4769-4467-76DF-BF1045FF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9" y="1376872"/>
            <a:ext cx="4472501" cy="3263504"/>
          </a:xfrm>
        </p:spPr>
      </p:pic>
    </p:spTree>
    <p:extLst>
      <p:ext uri="{BB962C8B-B14F-4D97-AF65-F5344CB8AC3E}">
        <p14:creationId xmlns:p14="http://schemas.microsoft.com/office/powerpoint/2010/main" val="302296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11014-C495-D4DE-AADC-04060B9D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9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8593A-ED07-37F9-D948-E111AE29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3125"/>
            <a:ext cx="7886700" cy="2489597"/>
          </a:xfrm>
        </p:spPr>
        <p:txBody>
          <a:bodyPr/>
          <a:lstStyle/>
          <a:p>
            <a:r>
              <a:rPr lang="it-IT" dirty="0" err="1"/>
              <a:t>Proprierty</a:t>
            </a:r>
            <a:endParaRPr lang="it-IT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F2EF229A-813C-30B9-1964-0521E1E6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35" y="20950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3A643F0-25B3-00F5-A6E3-9CA706F089A4}"/>
              </a:ext>
            </a:extLst>
          </p:cNvPr>
          <p:cNvSpPr/>
          <p:nvPr/>
        </p:nvSpPr>
        <p:spPr>
          <a:xfrm>
            <a:off x="5010151" y="24098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53FB9472-F719-E777-C876-0DF50975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7" y="31568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6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8611E708-F0D8-E4B3-99CC-B558C4F8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>
            <a:extLst>
              <a:ext uri="{FF2B5EF4-FFF2-40B4-BE49-F238E27FC236}">
                <a16:creationId xmlns:a16="http://schemas.microsoft.com/office/drawing/2014/main" id="{5435A8E1-DDC0-D21E-4F6D-BCAB98602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>
            <a:extLst>
              <a:ext uri="{FF2B5EF4-FFF2-40B4-BE49-F238E27FC236}">
                <a16:creationId xmlns:a16="http://schemas.microsoft.com/office/drawing/2014/main" id="{E4877C1F-204D-5DE9-03EF-3733E46F2794}"/>
              </a:ext>
            </a:extLst>
          </p:cNvPr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>
              <a:extLst>
                <a:ext uri="{FF2B5EF4-FFF2-40B4-BE49-F238E27FC236}">
                  <a16:creationId xmlns:a16="http://schemas.microsoft.com/office/drawing/2014/main" id="{559CE6BA-894E-A648-B5CF-71B8DF3704CB}"/>
                </a:ext>
              </a:extLst>
            </p:cNvPr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>
              <a:extLst>
                <a:ext uri="{FF2B5EF4-FFF2-40B4-BE49-F238E27FC236}">
                  <a16:creationId xmlns:a16="http://schemas.microsoft.com/office/drawing/2014/main" id="{1618D8F4-1A4F-754C-C85E-DF922A5B3522}"/>
                </a:ext>
              </a:extLst>
            </p:cNvPr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>
                <a:extLst>
                  <a:ext uri="{FF2B5EF4-FFF2-40B4-BE49-F238E27FC236}">
                    <a16:creationId xmlns:a16="http://schemas.microsoft.com/office/drawing/2014/main" id="{AA0C2406-AF75-F134-B3CA-1E7EBB476B38}"/>
                  </a:ext>
                </a:extLst>
              </p:cNvPr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>
                <a:extLst>
                  <a:ext uri="{FF2B5EF4-FFF2-40B4-BE49-F238E27FC236}">
                    <a16:creationId xmlns:a16="http://schemas.microsoft.com/office/drawing/2014/main" id="{A9E682C0-5258-8F65-566D-75325CC66CD5}"/>
                  </a:ext>
                </a:extLst>
              </p:cNvPr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>
                <a:extLst>
                  <a:ext uri="{FF2B5EF4-FFF2-40B4-BE49-F238E27FC236}">
                    <a16:creationId xmlns:a16="http://schemas.microsoft.com/office/drawing/2014/main" id="{0F0BFCA1-ED24-5A75-94C4-C4E598F6D4EE}"/>
                  </a:ext>
                </a:extLst>
              </p:cNvPr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>
                <a:extLst>
                  <a:ext uri="{FF2B5EF4-FFF2-40B4-BE49-F238E27FC236}">
                    <a16:creationId xmlns:a16="http://schemas.microsoft.com/office/drawing/2014/main" id="{9E49AA2B-71CE-954A-DF04-E16B437F2A9E}"/>
                  </a:ext>
                </a:extLst>
              </p:cNvPr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>
                <a:extLst>
                  <a:ext uri="{FF2B5EF4-FFF2-40B4-BE49-F238E27FC236}">
                    <a16:creationId xmlns:a16="http://schemas.microsoft.com/office/drawing/2014/main" id="{9957AF02-620C-E37B-F373-FB904E937462}"/>
                  </a:ext>
                </a:extLst>
              </p:cNvPr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>
                <a:extLst>
                  <a:ext uri="{FF2B5EF4-FFF2-40B4-BE49-F238E27FC236}">
                    <a16:creationId xmlns:a16="http://schemas.microsoft.com/office/drawing/2014/main" id="{4C234492-C85B-B9D7-B7F3-46F3FB4CB22E}"/>
                  </a:ext>
                </a:extLst>
              </p:cNvPr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>
                <a:extLst>
                  <a:ext uri="{FF2B5EF4-FFF2-40B4-BE49-F238E27FC236}">
                    <a16:creationId xmlns:a16="http://schemas.microsoft.com/office/drawing/2014/main" id="{79DB068F-2266-28C8-7903-720B2EB13FD7}"/>
                  </a:ext>
                </a:extLst>
              </p:cNvPr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>
                <a:extLst>
                  <a:ext uri="{FF2B5EF4-FFF2-40B4-BE49-F238E27FC236}">
                    <a16:creationId xmlns:a16="http://schemas.microsoft.com/office/drawing/2014/main" id="{50335BC5-490E-92A0-748F-123F533AFEAD}"/>
                  </a:ext>
                </a:extLst>
              </p:cNvPr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>
                <a:extLst>
                  <a:ext uri="{FF2B5EF4-FFF2-40B4-BE49-F238E27FC236}">
                    <a16:creationId xmlns:a16="http://schemas.microsoft.com/office/drawing/2014/main" id="{3911A337-1CDC-831A-F8ED-0B9CDA13168B}"/>
                  </a:ext>
                </a:extLst>
              </p:cNvPr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>
                <a:extLst>
                  <a:ext uri="{FF2B5EF4-FFF2-40B4-BE49-F238E27FC236}">
                    <a16:creationId xmlns:a16="http://schemas.microsoft.com/office/drawing/2014/main" id="{9D5CA77A-74B0-D895-5524-95A89DF214F0}"/>
                  </a:ext>
                </a:extLst>
              </p:cNvPr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>
                <a:extLst>
                  <a:ext uri="{FF2B5EF4-FFF2-40B4-BE49-F238E27FC236}">
                    <a16:creationId xmlns:a16="http://schemas.microsoft.com/office/drawing/2014/main" id="{D561E617-3362-FFBF-171D-05E34E6308CA}"/>
                  </a:ext>
                </a:extLst>
              </p:cNvPr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>
                <a:extLst>
                  <a:ext uri="{FF2B5EF4-FFF2-40B4-BE49-F238E27FC236}">
                    <a16:creationId xmlns:a16="http://schemas.microsoft.com/office/drawing/2014/main" id="{6FE3FC5D-12BE-BCFA-7706-D5CA41586AE6}"/>
                  </a:ext>
                </a:extLst>
              </p:cNvPr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>
                <a:extLst>
                  <a:ext uri="{FF2B5EF4-FFF2-40B4-BE49-F238E27FC236}">
                    <a16:creationId xmlns:a16="http://schemas.microsoft.com/office/drawing/2014/main" id="{476D2C74-6CD3-9F86-237F-E306587825A2}"/>
                  </a:ext>
                </a:extLst>
              </p:cNvPr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>
                <a:extLst>
                  <a:ext uri="{FF2B5EF4-FFF2-40B4-BE49-F238E27FC236}">
                    <a16:creationId xmlns:a16="http://schemas.microsoft.com/office/drawing/2014/main" id="{73EE5500-FC3C-88E7-A4A3-1D810472F4E7}"/>
                  </a:ext>
                </a:extLst>
              </p:cNvPr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>
                <a:extLst>
                  <a:ext uri="{FF2B5EF4-FFF2-40B4-BE49-F238E27FC236}">
                    <a16:creationId xmlns:a16="http://schemas.microsoft.com/office/drawing/2014/main" id="{45C5DA22-5142-B8EF-6DC2-37B02922B56B}"/>
                  </a:ext>
                </a:extLst>
              </p:cNvPr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>
                <a:extLst>
                  <a:ext uri="{FF2B5EF4-FFF2-40B4-BE49-F238E27FC236}">
                    <a16:creationId xmlns:a16="http://schemas.microsoft.com/office/drawing/2014/main" id="{C91EE114-E6AB-7363-11E4-79952FFDB349}"/>
                  </a:ext>
                </a:extLst>
              </p:cNvPr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>
                <a:extLst>
                  <a:ext uri="{FF2B5EF4-FFF2-40B4-BE49-F238E27FC236}">
                    <a16:creationId xmlns:a16="http://schemas.microsoft.com/office/drawing/2014/main" id="{5081AF40-4220-6DC8-2AF4-2B0526451B05}"/>
                  </a:ext>
                </a:extLst>
              </p:cNvPr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>
                <a:extLst>
                  <a:ext uri="{FF2B5EF4-FFF2-40B4-BE49-F238E27FC236}">
                    <a16:creationId xmlns:a16="http://schemas.microsoft.com/office/drawing/2014/main" id="{9CA48DA3-912B-44D5-5D93-ACD8DF8F9066}"/>
                  </a:ext>
                </a:extLst>
              </p:cNvPr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>
                <a:extLst>
                  <a:ext uri="{FF2B5EF4-FFF2-40B4-BE49-F238E27FC236}">
                    <a16:creationId xmlns:a16="http://schemas.microsoft.com/office/drawing/2014/main" id="{2744E376-664C-D4B0-8F31-89767E6D2D57}"/>
                  </a:ext>
                </a:extLst>
              </p:cNvPr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>
                <a:extLst>
                  <a:ext uri="{FF2B5EF4-FFF2-40B4-BE49-F238E27FC236}">
                    <a16:creationId xmlns:a16="http://schemas.microsoft.com/office/drawing/2014/main" id="{D0809F72-713B-E31C-0A84-927540D17402}"/>
                  </a:ext>
                </a:extLst>
              </p:cNvPr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>
                <a:extLst>
                  <a:ext uri="{FF2B5EF4-FFF2-40B4-BE49-F238E27FC236}">
                    <a16:creationId xmlns:a16="http://schemas.microsoft.com/office/drawing/2014/main" id="{BDEAEFD5-5B04-B4E2-8A18-95816A256604}"/>
                  </a:ext>
                </a:extLst>
              </p:cNvPr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>
                <a:extLst>
                  <a:ext uri="{FF2B5EF4-FFF2-40B4-BE49-F238E27FC236}">
                    <a16:creationId xmlns:a16="http://schemas.microsoft.com/office/drawing/2014/main" id="{8BC7EE00-F0D2-BFAB-CA94-B197F95146FB}"/>
                  </a:ext>
                </a:extLst>
              </p:cNvPr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>
            <a:extLst>
              <a:ext uri="{FF2B5EF4-FFF2-40B4-BE49-F238E27FC236}">
                <a16:creationId xmlns:a16="http://schemas.microsoft.com/office/drawing/2014/main" id="{F6C70008-420E-7695-6AB4-1BECF82E357E}"/>
              </a:ext>
            </a:extLst>
          </p:cNvPr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>
              <a:extLst>
                <a:ext uri="{FF2B5EF4-FFF2-40B4-BE49-F238E27FC236}">
                  <a16:creationId xmlns:a16="http://schemas.microsoft.com/office/drawing/2014/main" id="{58708ED6-531A-0C45-1981-46EFCBBA9808}"/>
                </a:ext>
              </a:extLst>
            </p:cNvPr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>
              <a:extLst>
                <a:ext uri="{FF2B5EF4-FFF2-40B4-BE49-F238E27FC236}">
                  <a16:creationId xmlns:a16="http://schemas.microsoft.com/office/drawing/2014/main" id="{026EAEF4-0889-A175-243D-F1AB9AF28966}"/>
                </a:ext>
              </a:extLst>
            </p:cNvPr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>
                <a:extLst>
                  <a:ext uri="{FF2B5EF4-FFF2-40B4-BE49-F238E27FC236}">
                    <a16:creationId xmlns:a16="http://schemas.microsoft.com/office/drawing/2014/main" id="{CBEEAB05-6F9C-376C-2E6A-D7CA338AE737}"/>
                  </a:ext>
                </a:extLst>
              </p:cNvPr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>
                <a:extLst>
                  <a:ext uri="{FF2B5EF4-FFF2-40B4-BE49-F238E27FC236}">
                    <a16:creationId xmlns:a16="http://schemas.microsoft.com/office/drawing/2014/main" id="{60976488-22DA-9B51-071A-875BD7EE5F68}"/>
                  </a:ext>
                </a:extLst>
              </p:cNvPr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>
                <a:extLst>
                  <a:ext uri="{FF2B5EF4-FFF2-40B4-BE49-F238E27FC236}">
                    <a16:creationId xmlns:a16="http://schemas.microsoft.com/office/drawing/2014/main" id="{7CC1601A-FAAB-503E-FEF0-3A57E198C958}"/>
                  </a:ext>
                </a:extLst>
              </p:cNvPr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>
                <a:extLst>
                  <a:ext uri="{FF2B5EF4-FFF2-40B4-BE49-F238E27FC236}">
                    <a16:creationId xmlns:a16="http://schemas.microsoft.com/office/drawing/2014/main" id="{CD3EE843-6BDA-297B-8CF8-EF72F07D8A93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>
                <a:extLst>
                  <a:ext uri="{FF2B5EF4-FFF2-40B4-BE49-F238E27FC236}">
                    <a16:creationId xmlns:a16="http://schemas.microsoft.com/office/drawing/2014/main" id="{EA1CEF33-39F4-0E22-8A35-512C31E638DD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>
                <a:extLst>
                  <a:ext uri="{FF2B5EF4-FFF2-40B4-BE49-F238E27FC236}">
                    <a16:creationId xmlns:a16="http://schemas.microsoft.com/office/drawing/2014/main" id="{3C017BC7-DA34-142F-24EB-A8F6A5BE4B93}"/>
                  </a:ext>
                </a:extLst>
              </p:cNvPr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>
                <a:extLst>
                  <a:ext uri="{FF2B5EF4-FFF2-40B4-BE49-F238E27FC236}">
                    <a16:creationId xmlns:a16="http://schemas.microsoft.com/office/drawing/2014/main" id="{8594A670-81B2-0771-CB8F-217191085C6E}"/>
                  </a:ext>
                </a:extLst>
              </p:cNvPr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>
                <a:extLst>
                  <a:ext uri="{FF2B5EF4-FFF2-40B4-BE49-F238E27FC236}">
                    <a16:creationId xmlns:a16="http://schemas.microsoft.com/office/drawing/2014/main" id="{CDAE4670-EE6A-16D6-B5EF-0F044747CCDE}"/>
                  </a:ext>
                </a:extLst>
              </p:cNvPr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>
                <a:extLst>
                  <a:ext uri="{FF2B5EF4-FFF2-40B4-BE49-F238E27FC236}">
                    <a16:creationId xmlns:a16="http://schemas.microsoft.com/office/drawing/2014/main" id="{7393957D-66DB-84E0-DDD0-087C12D67B77}"/>
                  </a:ext>
                </a:extLst>
              </p:cNvPr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>
                <a:extLst>
                  <a:ext uri="{FF2B5EF4-FFF2-40B4-BE49-F238E27FC236}">
                    <a16:creationId xmlns:a16="http://schemas.microsoft.com/office/drawing/2014/main" id="{59316A97-43CB-3867-CDA9-A9832BC246D5}"/>
                  </a:ext>
                </a:extLst>
              </p:cNvPr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>
            <a:extLst>
              <a:ext uri="{FF2B5EF4-FFF2-40B4-BE49-F238E27FC236}">
                <a16:creationId xmlns:a16="http://schemas.microsoft.com/office/drawing/2014/main" id="{314B26B4-2F76-E5B3-7E4D-366EDEEA643D}"/>
              </a:ext>
            </a:extLst>
          </p:cNvPr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>
              <a:extLst>
                <a:ext uri="{FF2B5EF4-FFF2-40B4-BE49-F238E27FC236}">
                  <a16:creationId xmlns:a16="http://schemas.microsoft.com/office/drawing/2014/main" id="{52634211-188F-6614-F72F-1023DE946158}"/>
                </a:ext>
              </a:extLst>
            </p:cNvPr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>
              <a:extLst>
                <a:ext uri="{FF2B5EF4-FFF2-40B4-BE49-F238E27FC236}">
                  <a16:creationId xmlns:a16="http://schemas.microsoft.com/office/drawing/2014/main" id="{4914D4BD-BA5E-3D1A-897D-08992BE1B0AD}"/>
                </a:ext>
              </a:extLst>
            </p:cNvPr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>
                <a:extLst>
                  <a:ext uri="{FF2B5EF4-FFF2-40B4-BE49-F238E27FC236}">
                    <a16:creationId xmlns:a16="http://schemas.microsoft.com/office/drawing/2014/main" id="{55EF10D3-0574-FB0C-2E4B-16903403D192}"/>
                  </a:ext>
                </a:extLst>
              </p:cNvPr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>
                <a:extLst>
                  <a:ext uri="{FF2B5EF4-FFF2-40B4-BE49-F238E27FC236}">
                    <a16:creationId xmlns:a16="http://schemas.microsoft.com/office/drawing/2014/main" id="{790A677B-A3DC-70E4-0E9F-53346857FA22}"/>
                  </a:ext>
                </a:extLst>
              </p:cNvPr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>
                <a:extLst>
                  <a:ext uri="{FF2B5EF4-FFF2-40B4-BE49-F238E27FC236}">
                    <a16:creationId xmlns:a16="http://schemas.microsoft.com/office/drawing/2014/main" id="{E860D60E-613A-5C2F-A132-7855698A3D45}"/>
                  </a:ext>
                </a:extLst>
              </p:cNvPr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>
                <a:extLst>
                  <a:ext uri="{FF2B5EF4-FFF2-40B4-BE49-F238E27FC236}">
                    <a16:creationId xmlns:a16="http://schemas.microsoft.com/office/drawing/2014/main" id="{E8CA386B-FED0-E4A2-AD6C-B453FE3CBA19}"/>
                  </a:ext>
                </a:extLst>
              </p:cNvPr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>
                <a:extLst>
                  <a:ext uri="{FF2B5EF4-FFF2-40B4-BE49-F238E27FC236}">
                    <a16:creationId xmlns:a16="http://schemas.microsoft.com/office/drawing/2014/main" id="{CB2C541D-C96A-C9FF-21B2-D1BE76AC4CA1}"/>
                  </a:ext>
                </a:extLst>
              </p:cNvPr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>
                <a:extLst>
                  <a:ext uri="{FF2B5EF4-FFF2-40B4-BE49-F238E27FC236}">
                    <a16:creationId xmlns:a16="http://schemas.microsoft.com/office/drawing/2014/main" id="{D5254A1D-A44F-F8AD-5D76-901D835F7035}"/>
                  </a:ext>
                </a:extLst>
              </p:cNvPr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>
                <a:extLst>
                  <a:ext uri="{FF2B5EF4-FFF2-40B4-BE49-F238E27FC236}">
                    <a16:creationId xmlns:a16="http://schemas.microsoft.com/office/drawing/2014/main" id="{A49E27F0-C7FA-5CF3-5842-689CF4392E8D}"/>
                  </a:ext>
                </a:extLst>
              </p:cNvPr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>
                <a:extLst>
                  <a:ext uri="{FF2B5EF4-FFF2-40B4-BE49-F238E27FC236}">
                    <a16:creationId xmlns:a16="http://schemas.microsoft.com/office/drawing/2014/main" id="{58087155-598E-EB41-9B97-DAF61156F91E}"/>
                  </a:ext>
                </a:extLst>
              </p:cNvPr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>
                <a:extLst>
                  <a:ext uri="{FF2B5EF4-FFF2-40B4-BE49-F238E27FC236}">
                    <a16:creationId xmlns:a16="http://schemas.microsoft.com/office/drawing/2014/main" id="{D31F9625-69CE-37CA-CA97-E5C6BAEB6632}"/>
                  </a:ext>
                </a:extLst>
              </p:cNvPr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>
                <a:extLst>
                  <a:ext uri="{FF2B5EF4-FFF2-40B4-BE49-F238E27FC236}">
                    <a16:creationId xmlns:a16="http://schemas.microsoft.com/office/drawing/2014/main" id="{D65F1743-60B0-D8E7-392B-C96946FDF3BD}"/>
                  </a:ext>
                </a:extLst>
              </p:cNvPr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>
                <a:extLst>
                  <a:ext uri="{FF2B5EF4-FFF2-40B4-BE49-F238E27FC236}">
                    <a16:creationId xmlns:a16="http://schemas.microsoft.com/office/drawing/2014/main" id="{61BF39F7-935E-D044-D523-7B4B44F4C83D}"/>
                  </a:ext>
                </a:extLst>
              </p:cNvPr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>
                <a:extLst>
                  <a:ext uri="{FF2B5EF4-FFF2-40B4-BE49-F238E27FC236}">
                    <a16:creationId xmlns:a16="http://schemas.microsoft.com/office/drawing/2014/main" id="{848ADF74-4DC9-C445-B669-0987092CECE8}"/>
                  </a:ext>
                </a:extLst>
              </p:cNvPr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>
                <a:extLst>
                  <a:ext uri="{FF2B5EF4-FFF2-40B4-BE49-F238E27FC236}">
                    <a16:creationId xmlns:a16="http://schemas.microsoft.com/office/drawing/2014/main" id="{3304CC05-DC56-2DFA-D398-E6B60CC8B5ED}"/>
                  </a:ext>
                </a:extLst>
              </p:cNvPr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>
                <a:extLst>
                  <a:ext uri="{FF2B5EF4-FFF2-40B4-BE49-F238E27FC236}">
                    <a16:creationId xmlns:a16="http://schemas.microsoft.com/office/drawing/2014/main" id="{F707DCC1-C6C2-88DA-9E0A-4B71581AF45F}"/>
                  </a:ext>
                </a:extLst>
              </p:cNvPr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>
                <a:extLst>
                  <a:ext uri="{FF2B5EF4-FFF2-40B4-BE49-F238E27FC236}">
                    <a16:creationId xmlns:a16="http://schemas.microsoft.com/office/drawing/2014/main" id="{4D989AD3-1826-34F8-2F85-628431277E93}"/>
                  </a:ext>
                </a:extLst>
              </p:cNvPr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>
                <a:extLst>
                  <a:ext uri="{FF2B5EF4-FFF2-40B4-BE49-F238E27FC236}">
                    <a16:creationId xmlns:a16="http://schemas.microsoft.com/office/drawing/2014/main" id="{65597B35-8F0D-70F2-135C-9C585729C04A}"/>
                  </a:ext>
                </a:extLst>
              </p:cNvPr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>
            <a:extLst>
              <a:ext uri="{FF2B5EF4-FFF2-40B4-BE49-F238E27FC236}">
                <a16:creationId xmlns:a16="http://schemas.microsoft.com/office/drawing/2014/main" id="{489CDE6D-C635-C70C-BA36-B9AE62639B2C}"/>
              </a:ext>
            </a:extLst>
          </p:cNvPr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>
              <a:extLst>
                <a:ext uri="{FF2B5EF4-FFF2-40B4-BE49-F238E27FC236}">
                  <a16:creationId xmlns:a16="http://schemas.microsoft.com/office/drawing/2014/main" id="{344A1748-6B8A-C242-74C2-8F151306A095}"/>
                </a:ext>
              </a:extLst>
            </p:cNvPr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>
              <a:extLst>
                <a:ext uri="{FF2B5EF4-FFF2-40B4-BE49-F238E27FC236}">
                  <a16:creationId xmlns:a16="http://schemas.microsoft.com/office/drawing/2014/main" id="{730C8059-E071-DB78-EDE1-D25A5BC54745}"/>
                </a:ext>
              </a:extLst>
            </p:cNvPr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>
                <a:extLst>
                  <a:ext uri="{FF2B5EF4-FFF2-40B4-BE49-F238E27FC236}">
                    <a16:creationId xmlns:a16="http://schemas.microsoft.com/office/drawing/2014/main" id="{5763DD70-0F9B-3C78-506A-6F32636244B0}"/>
                  </a:ext>
                </a:extLst>
              </p:cNvPr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>
                <a:extLst>
                  <a:ext uri="{FF2B5EF4-FFF2-40B4-BE49-F238E27FC236}">
                    <a16:creationId xmlns:a16="http://schemas.microsoft.com/office/drawing/2014/main" id="{2D7C9C0F-AA61-28C5-61E1-E225E4349EE8}"/>
                  </a:ext>
                </a:extLst>
              </p:cNvPr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>
                <a:extLst>
                  <a:ext uri="{FF2B5EF4-FFF2-40B4-BE49-F238E27FC236}">
                    <a16:creationId xmlns:a16="http://schemas.microsoft.com/office/drawing/2014/main" id="{5F202C63-5F0A-AE5A-5F9C-04FDEC6F77CC}"/>
                  </a:ext>
                </a:extLst>
              </p:cNvPr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>
                <a:extLst>
                  <a:ext uri="{FF2B5EF4-FFF2-40B4-BE49-F238E27FC236}">
                    <a16:creationId xmlns:a16="http://schemas.microsoft.com/office/drawing/2014/main" id="{65511F4F-E847-41F8-1780-3B28A1AF677F}"/>
                  </a:ext>
                </a:extLst>
              </p:cNvPr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>
                <a:extLst>
                  <a:ext uri="{FF2B5EF4-FFF2-40B4-BE49-F238E27FC236}">
                    <a16:creationId xmlns:a16="http://schemas.microsoft.com/office/drawing/2014/main" id="{F93F22F1-6CCD-2E7E-8087-C36D16D65F3E}"/>
                  </a:ext>
                </a:extLst>
              </p:cNvPr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>
                <a:extLst>
                  <a:ext uri="{FF2B5EF4-FFF2-40B4-BE49-F238E27FC236}">
                    <a16:creationId xmlns:a16="http://schemas.microsoft.com/office/drawing/2014/main" id="{0F8DEDD2-9BA5-A1FF-20F9-EDEAA5E88CC4}"/>
                  </a:ext>
                </a:extLst>
              </p:cNvPr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>
                <a:extLst>
                  <a:ext uri="{FF2B5EF4-FFF2-40B4-BE49-F238E27FC236}">
                    <a16:creationId xmlns:a16="http://schemas.microsoft.com/office/drawing/2014/main" id="{76CD33D6-73FA-9691-C072-0C099B14D64A}"/>
                  </a:ext>
                </a:extLst>
              </p:cNvPr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>
                <a:extLst>
                  <a:ext uri="{FF2B5EF4-FFF2-40B4-BE49-F238E27FC236}">
                    <a16:creationId xmlns:a16="http://schemas.microsoft.com/office/drawing/2014/main" id="{459EE4C3-746A-61E4-BDE2-7936A731CA1F}"/>
                  </a:ext>
                </a:extLst>
              </p:cNvPr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>
                <a:extLst>
                  <a:ext uri="{FF2B5EF4-FFF2-40B4-BE49-F238E27FC236}">
                    <a16:creationId xmlns:a16="http://schemas.microsoft.com/office/drawing/2014/main" id="{7F19E7A7-7AE5-5863-979F-F7B2D074F550}"/>
                  </a:ext>
                </a:extLst>
              </p:cNvPr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>
                <a:extLst>
                  <a:ext uri="{FF2B5EF4-FFF2-40B4-BE49-F238E27FC236}">
                    <a16:creationId xmlns:a16="http://schemas.microsoft.com/office/drawing/2014/main" id="{3A3CE9C4-E9B5-E455-A56F-2448790EF7DA}"/>
                  </a:ext>
                </a:extLst>
              </p:cNvPr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>
                <a:extLst>
                  <a:ext uri="{FF2B5EF4-FFF2-40B4-BE49-F238E27FC236}">
                    <a16:creationId xmlns:a16="http://schemas.microsoft.com/office/drawing/2014/main" id="{1B6E6B23-D163-CDBF-4601-C17DE7EF7D6A}"/>
                  </a:ext>
                </a:extLst>
              </p:cNvPr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>
                <a:extLst>
                  <a:ext uri="{FF2B5EF4-FFF2-40B4-BE49-F238E27FC236}">
                    <a16:creationId xmlns:a16="http://schemas.microsoft.com/office/drawing/2014/main" id="{CF5A1588-ECA9-C327-D46A-7EB8ED8529F7}"/>
                  </a:ext>
                </a:extLst>
              </p:cNvPr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>
                <a:extLst>
                  <a:ext uri="{FF2B5EF4-FFF2-40B4-BE49-F238E27FC236}">
                    <a16:creationId xmlns:a16="http://schemas.microsoft.com/office/drawing/2014/main" id="{E1B35838-A589-4719-0E60-D62E467BFD8F}"/>
                  </a:ext>
                </a:extLst>
              </p:cNvPr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>
                <a:extLst>
                  <a:ext uri="{FF2B5EF4-FFF2-40B4-BE49-F238E27FC236}">
                    <a16:creationId xmlns:a16="http://schemas.microsoft.com/office/drawing/2014/main" id="{1D620318-BE14-5075-596D-E9789D52CA2F}"/>
                  </a:ext>
                </a:extLst>
              </p:cNvPr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>
                <a:extLst>
                  <a:ext uri="{FF2B5EF4-FFF2-40B4-BE49-F238E27FC236}">
                    <a16:creationId xmlns:a16="http://schemas.microsoft.com/office/drawing/2014/main" id="{4750C1FA-30B1-0889-EC86-4395CED20BB4}"/>
                  </a:ext>
                </a:extLst>
              </p:cNvPr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>
                <a:extLst>
                  <a:ext uri="{FF2B5EF4-FFF2-40B4-BE49-F238E27FC236}">
                    <a16:creationId xmlns:a16="http://schemas.microsoft.com/office/drawing/2014/main" id="{2955B9F5-EE7F-6B67-1FDE-51D933C2BFA8}"/>
                  </a:ext>
                </a:extLst>
              </p:cNvPr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>
                <a:extLst>
                  <a:ext uri="{FF2B5EF4-FFF2-40B4-BE49-F238E27FC236}">
                    <a16:creationId xmlns:a16="http://schemas.microsoft.com/office/drawing/2014/main" id="{FD2AC85A-9528-6ADA-FD89-34605AD70E38}"/>
                  </a:ext>
                </a:extLst>
              </p:cNvPr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>
                <a:extLst>
                  <a:ext uri="{FF2B5EF4-FFF2-40B4-BE49-F238E27FC236}">
                    <a16:creationId xmlns:a16="http://schemas.microsoft.com/office/drawing/2014/main" id="{E0BAA0A9-6CA1-82E5-778C-23BFDBFF9281}"/>
                  </a:ext>
                </a:extLst>
              </p:cNvPr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>
                <a:extLst>
                  <a:ext uri="{FF2B5EF4-FFF2-40B4-BE49-F238E27FC236}">
                    <a16:creationId xmlns:a16="http://schemas.microsoft.com/office/drawing/2014/main" id="{10F4334D-46A5-D1A5-03B3-D1ED454C8D81}"/>
                  </a:ext>
                </a:extLst>
              </p:cNvPr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>
                <a:extLst>
                  <a:ext uri="{FF2B5EF4-FFF2-40B4-BE49-F238E27FC236}">
                    <a16:creationId xmlns:a16="http://schemas.microsoft.com/office/drawing/2014/main" id="{83D70A9E-C8FA-D144-3D77-E3BB1AAD3F0B}"/>
                  </a:ext>
                </a:extLst>
              </p:cNvPr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>
            <a:extLst>
              <a:ext uri="{FF2B5EF4-FFF2-40B4-BE49-F238E27FC236}">
                <a16:creationId xmlns:a16="http://schemas.microsoft.com/office/drawing/2014/main" id="{58580F3D-53E0-4833-5A53-46448E3C35E7}"/>
              </a:ext>
            </a:extLst>
          </p:cNvPr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>
              <a:extLst>
                <a:ext uri="{FF2B5EF4-FFF2-40B4-BE49-F238E27FC236}">
                  <a16:creationId xmlns:a16="http://schemas.microsoft.com/office/drawing/2014/main" id="{B0F7D7BE-C536-88EE-0C21-8F2404F452A1}"/>
                </a:ext>
              </a:extLst>
            </p:cNvPr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>
              <a:extLst>
                <a:ext uri="{FF2B5EF4-FFF2-40B4-BE49-F238E27FC236}">
                  <a16:creationId xmlns:a16="http://schemas.microsoft.com/office/drawing/2014/main" id="{284C4B2A-9DEE-3A0B-3B72-1963C65AAF3E}"/>
                </a:ext>
              </a:extLst>
            </p:cNvPr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>
                <a:extLst>
                  <a:ext uri="{FF2B5EF4-FFF2-40B4-BE49-F238E27FC236}">
                    <a16:creationId xmlns:a16="http://schemas.microsoft.com/office/drawing/2014/main" id="{E51C52BD-AFEE-E872-360D-D2431CFD7620}"/>
                  </a:ext>
                </a:extLst>
              </p:cNvPr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>
                <a:extLst>
                  <a:ext uri="{FF2B5EF4-FFF2-40B4-BE49-F238E27FC236}">
                    <a16:creationId xmlns:a16="http://schemas.microsoft.com/office/drawing/2014/main" id="{0B1610E4-2A4F-EEA6-01E6-6E8170762873}"/>
                  </a:ext>
                </a:extLst>
              </p:cNvPr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>
                <a:extLst>
                  <a:ext uri="{FF2B5EF4-FFF2-40B4-BE49-F238E27FC236}">
                    <a16:creationId xmlns:a16="http://schemas.microsoft.com/office/drawing/2014/main" id="{D183A4A5-8148-77DF-3277-C864573FF095}"/>
                  </a:ext>
                </a:extLst>
              </p:cNvPr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>
                <a:extLst>
                  <a:ext uri="{FF2B5EF4-FFF2-40B4-BE49-F238E27FC236}">
                    <a16:creationId xmlns:a16="http://schemas.microsoft.com/office/drawing/2014/main" id="{A64FC4AF-181C-CA61-9905-E0EABD585FF6}"/>
                  </a:ext>
                </a:extLst>
              </p:cNvPr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>
                <a:extLst>
                  <a:ext uri="{FF2B5EF4-FFF2-40B4-BE49-F238E27FC236}">
                    <a16:creationId xmlns:a16="http://schemas.microsoft.com/office/drawing/2014/main" id="{3D34BFD6-163D-B5F2-DD6D-85BFE169FFFB}"/>
                  </a:ext>
                </a:extLst>
              </p:cNvPr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>
                <a:extLst>
                  <a:ext uri="{FF2B5EF4-FFF2-40B4-BE49-F238E27FC236}">
                    <a16:creationId xmlns:a16="http://schemas.microsoft.com/office/drawing/2014/main" id="{C7F7BBC9-8B43-9AFB-0B4D-542981D60B4C}"/>
                  </a:ext>
                </a:extLst>
              </p:cNvPr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>
                <a:extLst>
                  <a:ext uri="{FF2B5EF4-FFF2-40B4-BE49-F238E27FC236}">
                    <a16:creationId xmlns:a16="http://schemas.microsoft.com/office/drawing/2014/main" id="{5AAD94F5-41B5-3135-6169-FD7FAEA1750C}"/>
                  </a:ext>
                </a:extLst>
              </p:cNvPr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>
                <a:extLst>
                  <a:ext uri="{FF2B5EF4-FFF2-40B4-BE49-F238E27FC236}">
                    <a16:creationId xmlns:a16="http://schemas.microsoft.com/office/drawing/2014/main" id="{751C4429-3117-65D1-088B-307D82EDE0A6}"/>
                  </a:ext>
                </a:extLst>
              </p:cNvPr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>
                <a:extLst>
                  <a:ext uri="{FF2B5EF4-FFF2-40B4-BE49-F238E27FC236}">
                    <a16:creationId xmlns:a16="http://schemas.microsoft.com/office/drawing/2014/main" id="{947F46CC-88EF-84F0-66D5-769AB71C4DEB}"/>
                  </a:ext>
                </a:extLst>
              </p:cNvPr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>
                <a:extLst>
                  <a:ext uri="{FF2B5EF4-FFF2-40B4-BE49-F238E27FC236}">
                    <a16:creationId xmlns:a16="http://schemas.microsoft.com/office/drawing/2014/main" id="{1A12BEE8-0F71-6F8A-EC00-CBF2C1A3816F}"/>
                  </a:ext>
                </a:extLst>
              </p:cNvPr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>
                <a:extLst>
                  <a:ext uri="{FF2B5EF4-FFF2-40B4-BE49-F238E27FC236}">
                    <a16:creationId xmlns:a16="http://schemas.microsoft.com/office/drawing/2014/main" id="{660934BA-0845-CAA6-FD44-5D199B5D998A}"/>
                  </a:ext>
                </a:extLst>
              </p:cNvPr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>
                <a:extLst>
                  <a:ext uri="{FF2B5EF4-FFF2-40B4-BE49-F238E27FC236}">
                    <a16:creationId xmlns:a16="http://schemas.microsoft.com/office/drawing/2014/main" id="{ABCA8CF5-61A7-3349-EBB4-ED3F252D138E}"/>
                  </a:ext>
                </a:extLst>
              </p:cNvPr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>
                <a:extLst>
                  <a:ext uri="{FF2B5EF4-FFF2-40B4-BE49-F238E27FC236}">
                    <a16:creationId xmlns:a16="http://schemas.microsoft.com/office/drawing/2014/main" id="{496D5D6C-349B-CB0F-26D0-D6386B8CB809}"/>
                  </a:ext>
                </a:extLst>
              </p:cNvPr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>
            <a:extLst>
              <a:ext uri="{FF2B5EF4-FFF2-40B4-BE49-F238E27FC236}">
                <a16:creationId xmlns:a16="http://schemas.microsoft.com/office/drawing/2014/main" id="{1D6391FA-9FAB-B79B-68ED-8EE3FF7353BB}"/>
              </a:ext>
            </a:extLst>
          </p:cNvPr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>
              <a:extLst>
                <a:ext uri="{FF2B5EF4-FFF2-40B4-BE49-F238E27FC236}">
                  <a16:creationId xmlns:a16="http://schemas.microsoft.com/office/drawing/2014/main" id="{EE59AB0F-35B3-C059-6EC4-38B02B5A410C}"/>
                </a:ext>
              </a:extLst>
            </p:cNvPr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>
              <a:extLst>
                <a:ext uri="{FF2B5EF4-FFF2-40B4-BE49-F238E27FC236}">
                  <a16:creationId xmlns:a16="http://schemas.microsoft.com/office/drawing/2014/main" id="{C9E551AF-1315-A041-0E92-1C364A9F89EE}"/>
                </a:ext>
              </a:extLst>
            </p:cNvPr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>
                <a:extLst>
                  <a:ext uri="{FF2B5EF4-FFF2-40B4-BE49-F238E27FC236}">
                    <a16:creationId xmlns:a16="http://schemas.microsoft.com/office/drawing/2014/main" id="{487C33C6-D121-1941-46F0-D172749C15E6}"/>
                  </a:ext>
                </a:extLst>
              </p:cNvPr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>
                <a:extLst>
                  <a:ext uri="{FF2B5EF4-FFF2-40B4-BE49-F238E27FC236}">
                    <a16:creationId xmlns:a16="http://schemas.microsoft.com/office/drawing/2014/main" id="{2FE415A0-E8E1-3D0C-43DF-D6C9A47DFE30}"/>
                  </a:ext>
                </a:extLst>
              </p:cNvPr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>
                <a:extLst>
                  <a:ext uri="{FF2B5EF4-FFF2-40B4-BE49-F238E27FC236}">
                    <a16:creationId xmlns:a16="http://schemas.microsoft.com/office/drawing/2014/main" id="{AE49CD20-C3FA-553D-89D8-C840329BF1C0}"/>
                  </a:ext>
                </a:extLst>
              </p:cNvPr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>
                <a:extLst>
                  <a:ext uri="{FF2B5EF4-FFF2-40B4-BE49-F238E27FC236}">
                    <a16:creationId xmlns:a16="http://schemas.microsoft.com/office/drawing/2014/main" id="{633C272F-77F0-2D0E-AF04-FDC60D480DF6}"/>
                  </a:ext>
                </a:extLst>
              </p:cNvPr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>
                <a:extLst>
                  <a:ext uri="{FF2B5EF4-FFF2-40B4-BE49-F238E27FC236}">
                    <a16:creationId xmlns:a16="http://schemas.microsoft.com/office/drawing/2014/main" id="{FDF6E162-5F87-D204-A2CC-112306983398}"/>
                  </a:ext>
                </a:extLst>
              </p:cNvPr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>
                <a:extLst>
                  <a:ext uri="{FF2B5EF4-FFF2-40B4-BE49-F238E27FC236}">
                    <a16:creationId xmlns:a16="http://schemas.microsoft.com/office/drawing/2014/main" id="{A79C1028-D4FF-5BB9-0AA8-8175C3F90BBA}"/>
                  </a:ext>
                </a:extLst>
              </p:cNvPr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>
                <a:extLst>
                  <a:ext uri="{FF2B5EF4-FFF2-40B4-BE49-F238E27FC236}">
                    <a16:creationId xmlns:a16="http://schemas.microsoft.com/office/drawing/2014/main" id="{290B4D43-BFAC-DF08-687B-22473277582C}"/>
                  </a:ext>
                </a:extLst>
              </p:cNvPr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>
                <a:extLst>
                  <a:ext uri="{FF2B5EF4-FFF2-40B4-BE49-F238E27FC236}">
                    <a16:creationId xmlns:a16="http://schemas.microsoft.com/office/drawing/2014/main" id="{017C7898-63EC-2000-8CD0-8FB3AEDEED63}"/>
                  </a:ext>
                </a:extLst>
              </p:cNvPr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>
                <a:extLst>
                  <a:ext uri="{FF2B5EF4-FFF2-40B4-BE49-F238E27FC236}">
                    <a16:creationId xmlns:a16="http://schemas.microsoft.com/office/drawing/2014/main" id="{AB2563F1-F6D3-69CC-ED32-AC8A73196B96}"/>
                  </a:ext>
                </a:extLst>
              </p:cNvPr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>
                <a:extLst>
                  <a:ext uri="{FF2B5EF4-FFF2-40B4-BE49-F238E27FC236}">
                    <a16:creationId xmlns:a16="http://schemas.microsoft.com/office/drawing/2014/main" id="{9CF13F85-A557-6338-0CCD-C7F4AD22699E}"/>
                  </a:ext>
                </a:extLst>
              </p:cNvPr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>
            <a:extLst>
              <a:ext uri="{FF2B5EF4-FFF2-40B4-BE49-F238E27FC236}">
                <a16:creationId xmlns:a16="http://schemas.microsoft.com/office/drawing/2014/main" id="{776D9946-FF7C-FC22-73EC-040C8B8131C8}"/>
              </a:ext>
            </a:extLst>
          </p:cNvPr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>
              <a:extLst>
                <a:ext uri="{FF2B5EF4-FFF2-40B4-BE49-F238E27FC236}">
                  <a16:creationId xmlns:a16="http://schemas.microsoft.com/office/drawing/2014/main" id="{B435F6C2-F20A-FACF-C2E3-F28555439F2D}"/>
                </a:ext>
              </a:extLst>
            </p:cNvPr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>
              <a:extLst>
                <a:ext uri="{FF2B5EF4-FFF2-40B4-BE49-F238E27FC236}">
                  <a16:creationId xmlns:a16="http://schemas.microsoft.com/office/drawing/2014/main" id="{75906996-4F62-AE2E-58F9-7152B491E7DF}"/>
                </a:ext>
              </a:extLst>
            </p:cNvPr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>
            <a:extLst>
              <a:ext uri="{FF2B5EF4-FFF2-40B4-BE49-F238E27FC236}">
                <a16:creationId xmlns:a16="http://schemas.microsoft.com/office/drawing/2014/main" id="{BDAD5BB1-0759-AA60-41A6-2033B47ED730}"/>
              </a:ext>
            </a:extLst>
          </p:cNvPr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>
              <a:extLst>
                <a:ext uri="{FF2B5EF4-FFF2-40B4-BE49-F238E27FC236}">
                  <a16:creationId xmlns:a16="http://schemas.microsoft.com/office/drawing/2014/main" id="{5E544446-EB0C-0C7A-BCEF-AEBF4324069A}"/>
                </a:ext>
              </a:extLst>
            </p:cNvPr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>
              <a:extLst>
                <a:ext uri="{FF2B5EF4-FFF2-40B4-BE49-F238E27FC236}">
                  <a16:creationId xmlns:a16="http://schemas.microsoft.com/office/drawing/2014/main" id="{E23532A5-D744-814A-65F3-63BC52904AB4}"/>
                </a:ext>
              </a:extLst>
            </p:cNvPr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>
            <a:extLst>
              <a:ext uri="{FF2B5EF4-FFF2-40B4-BE49-F238E27FC236}">
                <a16:creationId xmlns:a16="http://schemas.microsoft.com/office/drawing/2014/main" id="{E907E3B7-949A-3EB7-86C1-E6D053061F47}"/>
              </a:ext>
            </a:extLst>
          </p:cNvPr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>
              <a:extLst>
                <a:ext uri="{FF2B5EF4-FFF2-40B4-BE49-F238E27FC236}">
                  <a16:creationId xmlns:a16="http://schemas.microsoft.com/office/drawing/2014/main" id="{2D934B4F-4C68-D9DC-9B0C-C6FA16CB9274}"/>
                </a:ext>
              </a:extLst>
            </p:cNvPr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>
              <a:extLst>
                <a:ext uri="{FF2B5EF4-FFF2-40B4-BE49-F238E27FC236}">
                  <a16:creationId xmlns:a16="http://schemas.microsoft.com/office/drawing/2014/main" id="{78380281-2EE4-0AF9-BDDF-4E3013362DAE}"/>
                </a:ext>
              </a:extLst>
            </p:cNvPr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>
            <a:extLst>
              <a:ext uri="{FF2B5EF4-FFF2-40B4-BE49-F238E27FC236}">
                <a16:creationId xmlns:a16="http://schemas.microsoft.com/office/drawing/2014/main" id="{1751B2D5-360A-4987-0A4B-F2CD0A3FACE7}"/>
              </a:ext>
            </a:extLst>
          </p:cNvPr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>
              <a:extLst>
                <a:ext uri="{FF2B5EF4-FFF2-40B4-BE49-F238E27FC236}">
                  <a16:creationId xmlns:a16="http://schemas.microsoft.com/office/drawing/2014/main" id="{6C1B2F62-2A1E-8A15-CA8F-BB49849079E1}"/>
                </a:ext>
              </a:extLst>
            </p:cNvPr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>
              <a:extLst>
                <a:ext uri="{FF2B5EF4-FFF2-40B4-BE49-F238E27FC236}">
                  <a16:creationId xmlns:a16="http://schemas.microsoft.com/office/drawing/2014/main" id="{1FFD3BE3-3FCE-B219-EB1E-72D725387386}"/>
                </a:ext>
              </a:extLst>
            </p:cNvPr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>
            <a:extLst>
              <a:ext uri="{FF2B5EF4-FFF2-40B4-BE49-F238E27FC236}">
                <a16:creationId xmlns:a16="http://schemas.microsoft.com/office/drawing/2014/main" id="{07E06784-FE7C-42AA-A5C3-320994BADDA1}"/>
              </a:ext>
            </a:extLst>
          </p:cNvPr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>
              <a:extLst>
                <a:ext uri="{FF2B5EF4-FFF2-40B4-BE49-F238E27FC236}">
                  <a16:creationId xmlns:a16="http://schemas.microsoft.com/office/drawing/2014/main" id="{2685AD3A-78B5-9377-D3C8-F3E9F91AE7AD}"/>
                </a:ext>
              </a:extLst>
            </p:cNvPr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>
              <a:extLst>
                <a:ext uri="{FF2B5EF4-FFF2-40B4-BE49-F238E27FC236}">
                  <a16:creationId xmlns:a16="http://schemas.microsoft.com/office/drawing/2014/main" id="{4DE86A7A-397F-BDBF-69B3-5EEC5856C883}"/>
                </a:ext>
              </a:extLst>
            </p:cNvPr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>
            <a:extLst>
              <a:ext uri="{FF2B5EF4-FFF2-40B4-BE49-F238E27FC236}">
                <a16:creationId xmlns:a16="http://schemas.microsoft.com/office/drawing/2014/main" id="{84ADBCED-DDE0-49E7-8DA7-82DE86FA1D33}"/>
              </a:ext>
            </a:extLst>
          </p:cNvPr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>
              <a:extLst>
                <a:ext uri="{FF2B5EF4-FFF2-40B4-BE49-F238E27FC236}">
                  <a16:creationId xmlns:a16="http://schemas.microsoft.com/office/drawing/2014/main" id="{D2DBA917-1696-E270-657A-F254272CC058}"/>
                </a:ext>
              </a:extLst>
            </p:cNvPr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>
              <a:extLst>
                <a:ext uri="{FF2B5EF4-FFF2-40B4-BE49-F238E27FC236}">
                  <a16:creationId xmlns:a16="http://schemas.microsoft.com/office/drawing/2014/main" id="{103D0808-4904-A36B-E2D7-A42947254CCF}"/>
                </a:ext>
              </a:extLst>
            </p:cNvPr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148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296" name="Google Shape;296;p18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0" name="Google Shape;310;p18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311" name="Google Shape;311;p1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314" name="Google Shape;314;p1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323" name="Google Shape;323;p18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18"/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27" name="Google Shape;327;p18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3" name="Google Shape;333;p18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4" name="Google Shape;334;p18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335" name="Google Shape;335;p18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0" name="Google Shape;340;p18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343" name="Google Shape;343;p18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9" name="Google Shape;349;p18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350" name="Google Shape;350;p18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5" name="Google Shape;355;p18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6" name="Google Shape;356;p18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357" name="Google Shape;357;p18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1" name="Google Shape;361;p18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425" name="Google Shape;425;p19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>
            <p:extLst>
              <p:ext uri="{D42A27DB-BD31-4B8C-83A1-F6EECF244321}">
                <p14:modId xmlns:p14="http://schemas.microsoft.com/office/powerpoint/2010/main" val="4216039273"/>
              </p:ext>
            </p:extLst>
          </p:nvPr>
        </p:nvGraphicFramePr>
        <p:xfrm>
          <a:off x="4729175" y="1240700"/>
          <a:ext cx="3957875" cy="346525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6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 dirty="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4917478" y="2433244"/>
            <a:ext cx="329740" cy="257854"/>
            <a:chOff x="1631716" y="1217044"/>
            <a:chExt cx="329740" cy="257854"/>
          </a:xfrm>
        </p:grpSpPr>
        <p:sp>
          <p:nvSpPr>
            <p:cNvPr id="472" name="Google Shape;472;p20"/>
            <p:cNvSpPr/>
            <p:nvPr/>
          </p:nvSpPr>
          <p:spPr>
            <a:xfrm>
              <a:off x="1754392" y="1390084"/>
              <a:ext cx="84026" cy="84026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18465" y="1333060"/>
              <a:ext cx="155880" cy="49707"/>
            </a:xfrm>
            <a:custGeom>
              <a:avLst/>
              <a:gdLst/>
              <a:ahLst/>
              <a:cxnLst/>
              <a:rect l="l" t="t" r="r" b="b"/>
              <a:pathLst>
                <a:path w="4751" h="1515" extrusionOk="0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674697" y="1274855"/>
              <a:ext cx="243024" cy="69754"/>
            </a:xfrm>
            <a:custGeom>
              <a:avLst/>
              <a:gdLst/>
              <a:ahLst/>
              <a:cxnLst/>
              <a:rect l="l" t="t" r="r" b="b"/>
              <a:pathLst>
                <a:path w="7407" h="2126" extrusionOk="0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631716" y="1217437"/>
              <a:ext cx="329740" cy="88751"/>
            </a:xfrm>
            <a:custGeom>
              <a:avLst/>
              <a:gdLst/>
              <a:ahLst/>
              <a:cxnLst/>
              <a:rect l="l" t="t" r="r" b="b"/>
              <a:pathLst>
                <a:path w="10050" h="2705" extrusionOk="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796586" y="1217044"/>
              <a:ext cx="164477" cy="88718"/>
            </a:xfrm>
            <a:custGeom>
              <a:avLst/>
              <a:gdLst/>
              <a:ahLst/>
              <a:cxnLst/>
              <a:rect l="l" t="t" r="r" b="b"/>
              <a:pathLst>
                <a:path w="5013" h="2704" extrusionOk="0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796586" y="1274855"/>
              <a:ext cx="120741" cy="69295"/>
            </a:xfrm>
            <a:custGeom>
              <a:avLst/>
              <a:gdLst/>
              <a:ahLst/>
              <a:cxnLst/>
              <a:rect l="l" t="t" r="r" b="b"/>
              <a:pathLst>
                <a:path w="3680" h="2112" extrusionOk="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796586" y="1332666"/>
              <a:ext cx="78153" cy="50429"/>
            </a:xfrm>
            <a:custGeom>
              <a:avLst/>
              <a:gdLst/>
              <a:ahLst/>
              <a:cxnLst/>
              <a:rect l="l" t="t" r="r" b="b"/>
              <a:pathLst>
                <a:path w="2382" h="1537" extrusionOk="0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796586" y="1390871"/>
              <a:ext cx="41833" cy="84026"/>
            </a:xfrm>
            <a:custGeom>
              <a:avLst/>
              <a:gdLst/>
              <a:ahLst/>
              <a:cxnLst/>
              <a:rect l="l" t="t" r="r" b="b"/>
              <a:pathLst>
                <a:path w="1275" h="2561" extrusionOk="0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0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481" name="Google Shape;481;p20"/>
            <p:cNvSpPr/>
            <p:nvPr/>
          </p:nvSpPr>
          <p:spPr>
            <a:xfrm>
              <a:off x="723863" y="1904249"/>
              <a:ext cx="365700" cy="336696"/>
            </a:xfrm>
            <a:custGeom>
              <a:avLst/>
              <a:gdLst/>
              <a:ahLst/>
              <a:cxnLst/>
              <a:rect l="l" t="t" r="r" b="b"/>
              <a:pathLst>
                <a:path w="11146" h="10262" extrusionOk="0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15670" y="1904577"/>
              <a:ext cx="173893" cy="336368"/>
            </a:xfrm>
            <a:custGeom>
              <a:avLst/>
              <a:gdLst/>
              <a:ahLst/>
              <a:cxnLst/>
              <a:rect l="l" t="t" r="r" b="b"/>
              <a:pathLst>
                <a:path w="5300" h="10252" extrusionOk="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657" name="Google Shape;657;p21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8" name="Google Shape;658;p21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9" name="Google Shape;659;p21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21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21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663" name="Google Shape;663;p21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4" name="Google Shape;664;p21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5" name="Google Shape;665;p21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666" name="Google Shape;666;p21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21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30515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9" name="Google Shape;1039;p23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Perché il </a:t>
            </a:r>
            <a:r>
              <a:rPr lang="it-IT" dirty="0" err="1"/>
              <a:t>poisoning</a:t>
            </a:r>
            <a:r>
              <a:rPr lang="it-IT" dirty="0"/>
              <a:t> è un problema reale?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08470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26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" name="Google Shape;1378;p26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379" name="Google Shape;1379;p26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26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6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418" name="Google Shape;1418;p26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26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20" name="Google Shape;1420;p26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/>
          <p:cNvGrpSpPr/>
          <p:nvPr/>
        </p:nvGrpSpPr>
        <p:grpSpPr>
          <a:xfrm>
            <a:off x="6507375" y="3957113"/>
            <a:ext cx="2051513" cy="756900"/>
            <a:chOff x="6507375" y="3957113"/>
            <a:chExt cx="2051513" cy="756900"/>
          </a:xfrm>
        </p:grpSpPr>
        <p:sp>
          <p:nvSpPr>
            <p:cNvPr id="1437" name="Google Shape;1437;p26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/>
            <p:cNvGrpSpPr/>
            <p:nvPr/>
          </p:nvGrpSpPr>
          <p:grpSpPr>
            <a:xfrm>
              <a:off x="6507375" y="4047414"/>
              <a:ext cx="580850" cy="558726"/>
              <a:chOff x="6629100" y="4243039"/>
              <a:chExt cx="580850" cy="558726"/>
            </a:xfrm>
          </p:grpSpPr>
          <p:sp>
            <p:nvSpPr>
              <p:cNvPr id="1439" name="Google Shape;1439;p26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456" name="Google Shape;1456;p26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7" name="Google Shape;1457;p26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459" name="Google Shape;1459;p26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0" name="Google Shape;1460;p26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1" name="Google Shape;1461;p26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462" name="Google Shape;1462;p26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3" name="Google Shape;1463;p26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465" name="Google Shape;1465;p26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6" name="Google Shape;1466;p26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468" name="Google Shape;1468;p26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9" name="Google Shape;1469;p26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475" name="Google Shape;1475;p27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476" name="Google Shape;1476;p27"/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/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/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/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/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/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/>
          <p:cNvGrpSpPr/>
          <p:nvPr/>
        </p:nvGrpSpPr>
        <p:grpSpPr>
          <a:xfrm>
            <a:off x="1854688" y="1460575"/>
            <a:ext cx="1993613" cy="1289375"/>
            <a:chOff x="1854688" y="1460575"/>
            <a:chExt cx="1993613" cy="1289375"/>
          </a:xfrm>
        </p:grpSpPr>
        <p:cxnSp>
          <p:nvCxnSpPr>
            <p:cNvPr id="1599" name="Google Shape;1599;p28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0" name="Google Shape;1600;p28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0" extrusionOk="0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16431" extrusionOk="0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680" extrusionOk="0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8180" extrusionOk="0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8" extrusionOk="0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8194" h="15705" extrusionOk="0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7301" h="15705" extrusionOk="0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7" extrusionOk="0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478" extrusionOk="0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78" extrusionOk="0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5145" extrusionOk="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096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905" extrusionOk="0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00" extrusionOk="0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06" extrusionOk="0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4085" extrusionOk="0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0" extrusionOk="0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100" extrusionOk="0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811" extrusionOk="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14919" extrusionOk="0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2565" extrusionOk="0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avLst/>
                <a:gdLst/>
                <a:ahLst/>
                <a:cxnLst/>
                <a:rect l="l" t="t" r="r" b="b"/>
                <a:pathLst>
                  <a:path w="14633" h="12577" extrusionOk="0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944" extrusionOk="0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28"/>
          <p:cNvGrpSpPr/>
          <p:nvPr/>
        </p:nvGrpSpPr>
        <p:grpSpPr>
          <a:xfrm>
            <a:off x="1884463" y="2693250"/>
            <a:ext cx="1895413" cy="883650"/>
            <a:chOff x="1884463" y="2693250"/>
            <a:chExt cx="1895413" cy="883650"/>
          </a:xfrm>
        </p:grpSpPr>
        <p:cxnSp>
          <p:nvCxnSpPr>
            <p:cNvPr id="1634" name="Google Shape;1634;p28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5" name="Google Shape;1635;p28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636" name="Google Shape;1636;p28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9" name="Google Shape;1649;p28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/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1" name="Google Shape;1651;p28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652" name="Google Shape;1652;p28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2" name="Google Shape;1672;p28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673" name="Google Shape;1673;p28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28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675" name="Google Shape;1675;p28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4" extrusionOk="0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49" extrusionOk="0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6" extrusionOk="0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0" extrusionOk="0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avLst/>
                <a:gdLst/>
                <a:ahLst/>
                <a:cxnLst/>
                <a:rect l="l" t="t" r="r" b="b"/>
                <a:pathLst>
                  <a:path w="17230" h="17236" extrusionOk="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5192" extrusionOk="0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44" extrusionOk="0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334" extrusionOk="0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34" extrusionOk="0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9" extrusionOk="0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3" extrusionOk="0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5644" extrusionOk="0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463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942" extrusionOk="0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942" extrusionOk="0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6" name="Google Shape;1696;p28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/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8" name="Google Shape;1698;p28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699" name="Google Shape;1699;p28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8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8" name="Google Shape;1728;p28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1729" name="Google Shape;1729;p28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25" h="35350" extrusionOk="0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5335" extrusionOk="0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656" extrusionOk="0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9" extrusionOk="0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avLst/>
                <a:gdLst/>
                <a:ahLst/>
                <a:cxnLst/>
                <a:rect l="l" t="t" r="r" b="b"/>
                <a:pathLst>
                  <a:path w="31970" h="23420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avLst/>
                <a:gdLst/>
                <a:ahLst/>
                <a:cxnLst/>
                <a:rect l="l" t="t" r="r" b="b"/>
                <a:pathLst>
                  <a:path w="29005" h="19837" extrusionOk="0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4" extrusionOk="0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277" extrusionOk="0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15706" extrusionOk="0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7028" extrusionOk="0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1229" extrusionOk="0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8169" extrusionOk="0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7" extrusionOk="0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7" extrusionOk="0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627" extrusionOk="0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3632" extrusionOk="0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5539" h="4216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204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1786" name="Google Shape;1786;p2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1796" name="Google Shape;1796;p29"/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9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1798" name="Google Shape;1798;p29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9" name="Google Shape;1799;p29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00" name="Google Shape;1800;p29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1801" name="Google Shape;1801;p29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1802" name="Google Shape;1802;p29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1803" name="Google Shape;1803;p29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4" name="Google Shape;1804;p29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1805" name="Google Shape;1805;p29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019" extrusionOk="0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6" name="Google Shape;1806;p29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07" name="Google Shape;1807;p29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1825" name="Google Shape;1825;p29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1826" name="Google Shape;1826;p29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27" name="Google Shape;1827;p29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28" name="Google Shape;1828;p29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1830" name="Google Shape;1830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29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1833" name="Google Shape;1833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4" name="Google Shape;1834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1836" name="Google Shape;1836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839" name="Google Shape;1839;p29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1840" name="Google Shape;1840;p29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1841" name="Google Shape;1841;p29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1842" name="Google Shape;1842;p29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43" name="Google Shape;1843;p29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44" name="Google Shape;1844;p29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1871" name="Google Shape;1871;p29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1872" name="Google Shape;1872;p29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1873" name="Google Shape;1873;p29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4" name="Google Shape;1874;p29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1875" name="Google Shape;1875;p29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198" extrusionOk="0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76" name="Google Shape;1876;p29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77" name="Google Shape;1877;p29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1905" name="Google Shape;1905;p29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1906" name="Google Shape;1906;p29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07" name="Google Shape;1907;p29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08" name="Google Shape;1908;p29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9" name="Google Shape;1909;p29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1910" name="Google Shape;1910;p29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1911" name="Google Shape;1911;p29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29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1913" name="Google Shape;1913;p29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019" extrusionOk="0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14" name="Google Shape;1914;p29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5" name="Google Shape;1915;p29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1916" name="Google Shape;1916;p29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0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65" extrusionOk="0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9" extrusionOk="0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9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3" extrusionOk="0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9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1" extrusionOk="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9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6" extrusionOk="0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9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9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9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9" extrusionOk="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9" extrusionOk="0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1" extrusionOk="0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6" extrusionOk="0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w="595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4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73" extrusionOk="0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8" extrusionOk="0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4" extrusionOk="0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2" extrusionOk="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2" extrusionOk="0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9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8" extrusionOk="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9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8" extrusionOk="0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9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0" extrusionOk="0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9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7" extrusionOk="0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29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1951" name="Google Shape;1951;p29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1952" name="Google Shape;1952;p29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53" name="Google Shape;1953;p29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54" name="Google Shape;1954;p29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960" name="Google Shape;1960;p30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1961" name="Google Shape;1961;p30"/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30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068" name="Google Shape;2068;p30"/>
            <p:cNvSpPr/>
            <p:nvPr/>
          </p:nvSpPr>
          <p:spPr>
            <a:xfrm>
              <a:off x="1870517" y="2695204"/>
              <a:ext cx="508021" cy="340363"/>
            </a:xfrm>
            <a:custGeom>
              <a:avLst/>
              <a:gdLst/>
              <a:ahLst/>
              <a:cxnLst/>
              <a:rect l="l" t="t" r="r" b="b"/>
              <a:pathLst>
                <a:path w="17205" h="11527" extrusionOk="0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895114" y="2719830"/>
              <a:ext cx="458828" cy="254911"/>
            </a:xfrm>
            <a:custGeom>
              <a:avLst/>
              <a:gdLst/>
              <a:ahLst/>
              <a:cxnLst/>
              <a:rect l="l" t="t" r="r" b="b"/>
              <a:pathLst>
                <a:path w="15539" h="8633" extrusionOk="0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2083558" y="2740204"/>
              <a:ext cx="92480" cy="92510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2118017" y="2753226"/>
              <a:ext cx="23592" cy="23592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2110635" y="2782044"/>
              <a:ext cx="39065" cy="32746"/>
            </a:xfrm>
            <a:custGeom>
              <a:avLst/>
              <a:gdLst/>
              <a:ahLst/>
              <a:cxnLst/>
              <a:rect l="l" t="t" r="r" b="b"/>
              <a:pathLst>
                <a:path w="1323" h="1109" extrusionOk="0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1991816" y="2860440"/>
              <a:ext cx="275994" cy="35197"/>
            </a:xfrm>
            <a:custGeom>
              <a:avLst/>
              <a:gdLst/>
              <a:ahLst/>
              <a:cxnLst/>
              <a:rect l="l" t="t" r="r" b="b"/>
              <a:pathLst>
                <a:path w="9347" h="1192" extrusionOk="0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2018864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041718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064572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2087426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2110281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2133489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2156344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179198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202052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2224877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1992171" y="2913885"/>
              <a:ext cx="275639" cy="35197"/>
            </a:xfrm>
            <a:custGeom>
              <a:avLst/>
              <a:gdLst/>
              <a:ahLst/>
              <a:cxnLst/>
              <a:rect l="l" t="t" r="r" b="b"/>
              <a:pathLst>
                <a:path w="9335" h="1192" extrusionOk="0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018864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041718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2064572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2087426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2110281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2133489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2156344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2179198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2202052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2224877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840636" y="2995410"/>
              <a:ext cx="567814" cy="47539"/>
            </a:xfrm>
            <a:custGeom>
              <a:avLst/>
              <a:gdLst/>
              <a:ahLst/>
              <a:cxnLst/>
              <a:rect l="l" t="t" r="r" b="b"/>
              <a:pathLst>
                <a:path w="19230" h="1610" extrusionOk="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2302239" y="2547567"/>
              <a:ext cx="225383" cy="385688"/>
            </a:xfrm>
            <a:custGeom>
              <a:avLst/>
              <a:gdLst/>
              <a:ahLst/>
              <a:cxnLst/>
              <a:rect l="l" t="t" r="r" b="b"/>
              <a:pathLst>
                <a:path w="7633" h="13062" extrusionOk="0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2321225" y="2577448"/>
              <a:ext cx="187411" cy="312903"/>
            </a:xfrm>
            <a:custGeom>
              <a:avLst/>
              <a:gdLst/>
              <a:ahLst/>
              <a:cxnLst/>
              <a:rect l="l" t="t" r="r" b="b"/>
              <a:pathLst>
                <a:path w="6347" h="10597" extrusionOk="0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372544" y="2560204"/>
              <a:ext cx="85098" cy="8120"/>
            </a:xfrm>
            <a:custGeom>
              <a:avLst/>
              <a:gdLst/>
              <a:ahLst/>
              <a:cxnLst/>
              <a:rect l="l" t="t" r="r" b="b"/>
              <a:pathLst>
                <a:path w="2882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378184" y="2648108"/>
              <a:ext cx="73140" cy="73169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405585" y="2658295"/>
              <a:ext cx="18307" cy="1830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99266" y="2681149"/>
              <a:ext cx="31329" cy="26043"/>
            </a:xfrm>
            <a:custGeom>
              <a:avLst/>
              <a:gdLst/>
              <a:ahLst/>
              <a:cxnLst/>
              <a:rect l="l" t="t" r="r" b="b"/>
              <a:pathLst>
                <a:path w="1061" h="882" extrusionOk="0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46530" y="2748295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591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7044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23816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239330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240455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241612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242737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243898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245023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2461835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2346530" y="2774663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23591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237044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23816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239330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240455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241612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242737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243898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245023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2461835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2580329" y="2821434"/>
              <a:ext cx="224320" cy="223612"/>
            </a:xfrm>
            <a:custGeom>
              <a:avLst/>
              <a:gdLst/>
              <a:ahLst/>
              <a:cxnLst/>
              <a:rect l="l" t="t" r="r" b="b"/>
              <a:pathLst>
                <a:path w="7597" h="7573" extrusionOk="0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2625683" y="2887369"/>
              <a:ext cx="132549" cy="122008"/>
            </a:xfrm>
            <a:custGeom>
              <a:avLst/>
              <a:gdLst/>
              <a:ahLst/>
              <a:cxnLst/>
              <a:rect l="l" t="t" r="r" b="b"/>
              <a:pathLst>
                <a:path w="4489" h="4132" extrusionOk="0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2682287" y="2856926"/>
              <a:ext cx="20758" cy="99537"/>
            </a:xfrm>
            <a:custGeom>
              <a:avLst/>
              <a:gdLst/>
              <a:ahLst/>
              <a:cxnLst/>
              <a:rect l="l" t="t" r="r" b="b"/>
              <a:pathLst>
                <a:path w="703" h="3371" extrusionOk="0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30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128" name="Google Shape;2128;p30"/>
            <p:cNvSpPr/>
            <p:nvPr/>
          </p:nvSpPr>
          <p:spPr>
            <a:xfrm>
              <a:off x="6915769" y="4317203"/>
              <a:ext cx="168903" cy="168903"/>
            </a:xfrm>
            <a:custGeom>
              <a:avLst/>
              <a:gdLst/>
              <a:ahLst/>
              <a:cxnLst/>
              <a:rect l="l" t="t" r="r" b="b"/>
              <a:pathLst>
                <a:path w="8538" h="8538" extrusionOk="0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948053" y="4358094"/>
              <a:ext cx="104827" cy="87498"/>
            </a:xfrm>
            <a:custGeom>
              <a:avLst/>
              <a:gdLst/>
              <a:ahLst/>
              <a:cxnLst/>
              <a:rect l="l" t="t" r="r" b="b"/>
              <a:pathLst>
                <a:path w="5299" h="4423" extrusionOk="0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770924" y="4514575"/>
              <a:ext cx="307638" cy="178794"/>
            </a:xfrm>
            <a:custGeom>
              <a:avLst/>
              <a:gdLst/>
              <a:ahLst/>
              <a:cxnLst/>
              <a:rect l="l" t="t" r="r" b="b"/>
              <a:pathLst>
                <a:path w="15551" h="9038" extrusionOk="0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6770924" y="4618217"/>
              <a:ext cx="307638" cy="27814"/>
            </a:xfrm>
            <a:custGeom>
              <a:avLst/>
              <a:gdLst/>
              <a:ahLst/>
              <a:cxnLst/>
              <a:rect l="l" t="t" r="r" b="b"/>
              <a:pathLst>
                <a:path w="15551" h="1406" extrusionOk="0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6802577" y="4496474"/>
              <a:ext cx="77362" cy="49577"/>
            </a:xfrm>
            <a:custGeom>
              <a:avLst/>
              <a:gdLst/>
              <a:ahLst/>
              <a:cxnLst/>
              <a:rect l="l" t="t" r="r" b="b"/>
              <a:pathLst>
                <a:path w="2620" h="1679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7025065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7041088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7046963" y="4510817"/>
              <a:ext cx="182790" cy="182553"/>
            </a:xfrm>
            <a:custGeom>
              <a:avLst/>
              <a:gdLst/>
              <a:ahLst/>
              <a:cxnLst/>
              <a:rect l="l" t="t" r="r" b="b"/>
              <a:pathLst>
                <a:path w="9240" h="9228" extrusionOk="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7074045" y="4537662"/>
              <a:ext cx="129101" cy="128863"/>
            </a:xfrm>
            <a:custGeom>
              <a:avLst/>
              <a:gdLst/>
              <a:ahLst/>
              <a:cxnLst/>
              <a:rect l="l" t="t" r="r" b="b"/>
              <a:pathLst>
                <a:path w="6526" h="6514" extrusionOk="0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7126804" y="4566169"/>
              <a:ext cx="38180" cy="73492"/>
            </a:xfrm>
            <a:custGeom>
              <a:avLst/>
              <a:gdLst/>
              <a:ahLst/>
              <a:cxnLst/>
              <a:rect l="l" t="t" r="r" b="b"/>
              <a:pathLst>
                <a:path w="1930" h="3715" extrusionOk="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30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139" name="Google Shape;2139;p30"/>
            <p:cNvSpPr/>
            <p:nvPr/>
          </p:nvSpPr>
          <p:spPr>
            <a:xfrm>
              <a:off x="1848726" y="3527418"/>
              <a:ext cx="566042" cy="308385"/>
            </a:xfrm>
            <a:custGeom>
              <a:avLst/>
              <a:gdLst/>
              <a:ahLst/>
              <a:cxnLst/>
              <a:rect l="l" t="t" r="r" b="b"/>
              <a:pathLst>
                <a:path w="19170" h="10444" extrusionOk="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1907427" y="3590016"/>
              <a:ext cx="146988" cy="176515"/>
            </a:xfrm>
            <a:custGeom>
              <a:avLst/>
              <a:gdLst/>
              <a:ahLst/>
              <a:cxnLst/>
              <a:rect l="l" t="t" r="r" b="b"/>
              <a:pathLst>
                <a:path w="4978" h="5978" extrusionOk="0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1956649" y="3615351"/>
              <a:ext cx="48543" cy="48189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1940822" y="3675114"/>
              <a:ext cx="80551" cy="66821"/>
            </a:xfrm>
            <a:custGeom>
              <a:avLst/>
              <a:gdLst/>
              <a:ahLst/>
              <a:cxnLst/>
              <a:rect l="l" t="t" r="r" b="b"/>
              <a:pathLst>
                <a:path w="2728" h="2263" extrusionOk="0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2110281" y="3591079"/>
              <a:ext cx="146279" cy="20079"/>
            </a:xfrm>
            <a:custGeom>
              <a:avLst/>
              <a:gdLst/>
              <a:ahLst/>
              <a:cxnLst/>
              <a:rect l="l" t="t" r="r" b="b"/>
              <a:pathLst>
                <a:path w="4954" h="680" extrusionOk="0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2109926" y="3631148"/>
              <a:ext cx="246466" cy="20079"/>
            </a:xfrm>
            <a:custGeom>
              <a:avLst/>
              <a:gdLst/>
              <a:ahLst/>
              <a:cxnLst/>
              <a:rect l="l" t="t" r="r" b="b"/>
              <a:pathLst>
                <a:path w="8347" h="680" extrusionOk="0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2109926" y="3670892"/>
              <a:ext cx="246466" cy="20404"/>
            </a:xfrm>
            <a:custGeom>
              <a:avLst/>
              <a:gdLst/>
              <a:ahLst/>
              <a:cxnLst/>
              <a:rect l="l" t="t" r="r" b="b"/>
              <a:pathLst>
                <a:path w="8347" h="691" extrusionOk="0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2109926" y="3710961"/>
              <a:ext cx="246466" cy="20433"/>
            </a:xfrm>
            <a:custGeom>
              <a:avLst/>
              <a:gdLst/>
              <a:ahLst/>
              <a:cxnLst/>
              <a:rect l="l" t="t" r="r" b="b"/>
              <a:pathLst>
                <a:path w="8347" h="692" extrusionOk="0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2109926" y="3751059"/>
              <a:ext cx="246466" cy="20049"/>
            </a:xfrm>
            <a:custGeom>
              <a:avLst/>
              <a:gdLst/>
              <a:ahLst/>
              <a:cxnLst/>
              <a:rect l="l" t="t" r="r" b="b"/>
              <a:pathLst>
                <a:path w="8347" h="679" extrusionOk="0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2299080" y="3371631"/>
              <a:ext cx="231348" cy="296131"/>
            </a:xfrm>
            <a:custGeom>
              <a:avLst/>
              <a:gdLst/>
              <a:ahLst/>
              <a:cxnLst/>
              <a:rect l="l" t="t" r="r" b="b"/>
              <a:pathLst>
                <a:path w="7835" h="10029" extrusionOk="0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2357072" y="3432516"/>
              <a:ext cx="115334" cy="166328"/>
            </a:xfrm>
            <a:custGeom>
              <a:avLst/>
              <a:gdLst/>
              <a:ahLst/>
              <a:cxnLst/>
              <a:rect l="l" t="t" r="r" b="b"/>
              <a:pathLst>
                <a:path w="3906" h="5633" extrusionOk="0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2400684" y="3520420"/>
              <a:ext cx="28848" cy="56634"/>
            </a:xfrm>
            <a:custGeom>
              <a:avLst/>
              <a:gdLst/>
              <a:ahLst/>
              <a:cxnLst/>
              <a:rect l="l" t="t" r="r" b="b"/>
              <a:pathLst>
                <a:path w="977" h="1918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30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152" name="Google Shape;2152;p30"/>
            <p:cNvSpPr/>
            <p:nvPr/>
          </p:nvSpPr>
          <p:spPr>
            <a:xfrm>
              <a:off x="6604995" y="3417146"/>
              <a:ext cx="586446" cy="288307"/>
            </a:xfrm>
            <a:custGeom>
              <a:avLst/>
              <a:gdLst/>
              <a:ahLst/>
              <a:cxnLst/>
              <a:rect l="l" t="t" r="r" b="b"/>
              <a:pathLst>
                <a:path w="19861" h="9764" extrusionOk="0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6799049" y="3522618"/>
              <a:ext cx="198661" cy="182834"/>
            </a:xfrm>
            <a:custGeom>
              <a:avLst/>
              <a:gdLst/>
              <a:ahLst/>
              <a:cxnLst/>
              <a:rect l="l" t="t" r="r" b="b"/>
              <a:pathLst>
                <a:path w="6728" h="6192" extrusionOk="0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7132681" y="3494124"/>
              <a:ext cx="190246" cy="119203"/>
            </a:xfrm>
            <a:custGeom>
              <a:avLst/>
              <a:gdLst/>
              <a:ahLst/>
              <a:cxnLst/>
              <a:rect l="l" t="t" r="r" b="b"/>
              <a:pathLst>
                <a:path w="6443" h="4037" extrusionOk="0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7159049" y="35169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7159049" y="35394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7159049" y="3561624"/>
              <a:ext cx="137834" cy="11634"/>
            </a:xfrm>
            <a:custGeom>
              <a:avLst/>
              <a:gdLst/>
              <a:ahLst/>
              <a:cxnLst/>
              <a:rect l="l" t="t" r="r" b="b"/>
              <a:pathLst>
                <a:path w="466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096125" y="3539478"/>
              <a:ext cx="263710" cy="165974"/>
            </a:xfrm>
            <a:custGeom>
              <a:avLst/>
              <a:gdLst/>
              <a:ahLst/>
              <a:cxnLst/>
              <a:rect l="l" t="t" r="r" b="b"/>
              <a:pathLst>
                <a:path w="8931" h="5621" extrusionOk="0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0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160" name="Google Shape;2160;p30"/>
            <p:cNvSpPr/>
            <p:nvPr/>
          </p:nvSpPr>
          <p:spPr>
            <a:xfrm>
              <a:off x="2642189" y="2746721"/>
              <a:ext cx="733758" cy="832882"/>
            </a:xfrm>
            <a:custGeom>
              <a:avLst/>
              <a:gdLst/>
              <a:ahLst/>
              <a:cxnLst/>
              <a:rect l="l" t="t" r="r" b="b"/>
              <a:pathLst>
                <a:path w="24850" h="28207" fill="none" extrusionOk="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3355160" y="2725993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3355160" y="3558816"/>
              <a:ext cx="41161" cy="41161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0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164" name="Google Shape;2164;p30"/>
            <p:cNvSpPr/>
            <p:nvPr/>
          </p:nvSpPr>
          <p:spPr>
            <a:xfrm>
              <a:off x="378759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335516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3787590" y="3563150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30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168" name="Google Shape;2168;p30"/>
            <p:cNvSpPr/>
            <p:nvPr/>
          </p:nvSpPr>
          <p:spPr>
            <a:xfrm>
              <a:off x="2299434" y="3244879"/>
              <a:ext cx="1508914" cy="1121159"/>
            </a:xfrm>
            <a:custGeom>
              <a:avLst/>
              <a:gdLst/>
              <a:ahLst/>
              <a:cxnLst/>
              <a:rect l="l" t="t" r="r" b="b"/>
              <a:pathLst>
                <a:path w="51102" h="37970" fill="none" extrusionOk="0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787590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30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171" name="Google Shape;2171;p30"/>
            <p:cNvSpPr/>
            <p:nvPr/>
          </p:nvSpPr>
          <p:spPr>
            <a:xfrm>
              <a:off x="2919925" y="4366000"/>
              <a:ext cx="3585097" cy="242952"/>
            </a:xfrm>
            <a:custGeom>
              <a:avLst/>
              <a:gdLst/>
              <a:ahLst/>
              <a:cxnLst/>
              <a:rect l="l" t="t" r="r" b="b"/>
              <a:pathLst>
                <a:path w="94060" h="8228" fill="none" extrusionOk="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2899551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2899551" y="4584335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0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175" name="Google Shape;2175;p30"/>
            <p:cNvSpPr/>
            <p:nvPr/>
          </p:nvSpPr>
          <p:spPr>
            <a:xfrm>
              <a:off x="1816751" y="4270429"/>
              <a:ext cx="335717" cy="336123"/>
            </a:xfrm>
            <a:custGeom>
              <a:avLst/>
              <a:gdLst/>
              <a:ahLst/>
              <a:cxnLst/>
              <a:rect l="l" t="t" r="r" b="b"/>
              <a:pathLst>
                <a:path w="9931" h="9943" extrusionOk="0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82366" y="4335639"/>
              <a:ext cx="204486" cy="204926"/>
            </a:xfrm>
            <a:custGeom>
              <a:avLst/>
              <a:gdLst/>
              <a:ahLst/>
              <a:cxnLst/>
              <a:rect l="l" t="t" r="r" b="b"/>
              <a:pathLst>
                <a:path w="6049" h="6062" extrusionOk="0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058655" y="4458418"/>
              <a:ext cx="180350" cy="231057"/>
            </a:xfrm>
            <a:custGeom>
              <a:avLst/>
              <a:gdLst/>
              <a:ahLst/>
              <a:cxnLst/>
              <a:rect l="l" t="t" r="r" b="b"/>
              <a:pathLst>
                <a:path w="5335" h="6835" extrusionOk="0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104122" y="4505914"/>
              <a:ext cx="89380" cy="129608"/>
            </a:xfrm>
            <a:custGeom>
              <a:avLst/>
              <a:gdLst/>
              <a:ahLst/>
              <a:cxnLst/>
              <a:rect l="l" t="t" r="r" b="b"/>
              <a:pathLst>
                <a:path w="2644" h="3834" extrusionOk="0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2136743" y="4573929"/>
              <a:ext cx="23359" cy="44690"/>
            </a:xfrm>
            <a:custGeom>
              <a:avLst/>
              <a:gdLst/>
              <a:ahLst/>
              <a:cxnLst/>
              <a:rect l="l" t="t" r="r" b="b"/>
              <a:pathLst>
                <a:path w="691" h="1322" extrusionOk="0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30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181" name="Google Shape;2181;p3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2" name="Google Shape;2182;p3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3" name="Google Shape;2183;p30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184" name="Google Shape;2184;p3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5" name="Google Shape;2185;p3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6" name="Google Shape;2186;p30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187" name="Google Shape;2187;p3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8" name="Google Shape;2188;p3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190" name="Google Shape;2190;p3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1" name="Google Shape;2191;p3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92" name="Google Shape;2192;p30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193" name="Google Shape;2193;p3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4" name="Google Shape;2194;p3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195" name="Google Shape;2195;p30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01" name="Google Shape;2201;p31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202" name="Google Shape;2202;p31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203" name="Google Shape;2203;p31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" name="Google Shape;2204;p31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205" name="Google Shape;2205;p31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1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1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1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1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1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1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1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1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1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2" extrusionOk="0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1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1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1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1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1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1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1680" extrusionOk="0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1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1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1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1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" h="16598" extrusionOk="0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1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4823" extrusionOk="0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6" name="Google Shape;2226;p31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227" name="Google Shape;2227;p31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28" name="Google Shape;2228;p31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29" name="Google Shape;2229;p31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254" name="Google Shape;2254;p31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273" name="Google Shape;2273;p31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75" name="Google Shape;2275;p31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276" name="Google Shape;2276;p31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277" name="Google Shape;2277;p31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8" name="Google Shape;2278;p31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279" name="Google Shape;2279;p31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1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1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1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1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1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1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31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31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31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1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1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1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1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1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1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1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96" name="Google Shape;2296;p31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297" name="Google Shape;2297;p31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8" name="Google Shape;2298;p31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46195" cy="3089712"/>
            <a:chOff x="1748915" y="1463225"/>
            <a:chExt cx="5646195" cy="3089712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73;p16"/>
              <p:cNvGrpSpPr/>
              <p:nvPr/>
            </p:nvGrpSpPr>
            <p:grpSpPr>
              <a:xfrm>
                <a:off x="1748915" y="1463225"/>
                <a:ext cx="794980" cy="794980"/>
                <a:chOff x="1748915" y="1463225"/>
                <a:chExt cx="794980" cy="794980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748915" y="1463225"/>
                  <a:ext cx="794980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195" extrusionOk="0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" name="Google Shape;75;p16"/>
                <p:cNvGrpSpPr/>
                <p:nvPr/>
              </p:nvGrpSpPr>
              <p:grpSpPr>
                <a:xfrm>
                  <a:off x="1905815" y="1628566"/>
                  <a:ext cx="481483" cy="410466"/>
                  <a:chOff x="1905815" y="1628566"/>
                  <a:chExt cx="481483" cy="410466"/>
                </a:xfrm>
              </p:grpSpPr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2084472" y="1628566"/>
                    <a:ext cx="124196" cy="10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1" h="3704" fill="none" extrusionOk="0">
                        <a:moveTo>
                          <a:pt x="0" y="3703"/>
                        </a:moveTo>
                        <a:lnTo>
                          <a:pt x="0" y="2275"/>
                        </a:lnTo>
                        <a:cubicBezTo>
                          <a:pt x="0" y="1024"/>
                          <a:pt x="1012" y="1"/>
                          <a:pt x="2274" y="1"/>
                        </a:cubicBezTo>
                        <a:lnTo>
                          <a:pt x="2274" y="1"/>
                        </a:lnTo>
                        <a:cubicBezTo>
                          <a:pt x="3524" y="1"/>
                          <a:pt x="4560" y="1013"/>
                          <a:pt x="4560" y="2275"/>
                        </a:cubicBezTo>
                        <a:lnTo>
                          <a:pt x="4560" y="3703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2025791" y="1732640"/>
                    <a:ext cx="241231" cy="17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9" h="6573" extrusionOk="0">
                        <a:moveTo>
                          <a:pt x="8406" y="441"/>
                        </a:moveTo>
                        <a:lnTo>
                          <a:pt x="8406" y="6132"/>
                        </a:lnTo>
                        <a:lnTo>
                          <a:pt x="441" y="6132"/>
                        </a:lnTo>
                        <a:lnTo>
                          <a:pt x="441" y="441"/>
                        </a:lnTo>
                        <a:close/>
                        <a:moveTo>
                          <a:pt x="441" y="0"/>
                        </a:moveTo>
                        <a:cubicBezTo>
                          <a:pt x="191" y="0"/>
                          <a:pt x="0" y="191"/>
                          <a:pt x="0" y="441"/>
                        </a:cubicBezTo>
                        <a:lnTo>
                          <a:pt x="0" y="6132"/>
                        </a:lnTo>
                        <a:cubicBezTo>
                          <a:pt x="0" y="6382"/>
                          <a:pt x="191" y="6573"/>
                          <a:pt x="441" y="6573"/>
                        </a:cubicBezTo>
                        <a:lnTo>
                          <a:pt x="8406" y="6573"/>
                        </a:lnTo>
                        <a:cubicBezTo>
                          <a:pt x="8656" y="6573"/>
                          <a:pt x="8858" y="6382"/>
                          <a:pt x="8858" y="6132"/>
                        </a:cubicBezTo>
                        <a:lnTo>
                          <a:pt x="8858" y="441"/>
                        </a:lnTo>
                        <a:cubicBezTo>
                          <a:pt x="8858" y="191"/>
                          <a:pt x="8656" y="0"/>
                          <a:pt x="840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6"/>
                  <p:cNvSpPr/>
                  <p:nvPr/>
                </p:nvSpPr>
                <p:spPr>
                  <a:xfrm>
                    <a:off x="2122703" y="1802349"/>
                    <a:ext cx="47707" cy="4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51" extrusionOk="0">
                        <a:moveTo>
                          <a:pt x="870" y="441"/>
                        </a:moveTo>
                        <a:cubicBezTo>
                          <a:pt x="1108" y="441"/>
                          <a:pt x="1311" y="643"/>
                          <a:pt x="1311" y="881"/>
                        </a:cubicBezTo>
                        <a:cubicBezTo>
                          <a:pt x="1311" y="1119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19"/>
                          <a:pt x="442" y="881"/>
                        </a:cubicBezTo>
                        <a:cubicBezTo>
                          <a:pt x="442" y="643"/>
                          <a:pt x="632" y="441"/>
                          <a:pt x="870" y="441"/>
                        </a:cubicBezTo>
                        <a:close/>
                        <a:moveTo>
                          <a:pt x="870" y="0"/>
                        </a:moveTo>
                        <a:cubicBezTo>
                          <a:pt x="394" y="0"/>
                          <a:pt x="1" y="381"/>
                          <a:pt x="1" y="881"/>
                        </a:cubicBezTo>
                        <a:cubicBezTo>
                          <a:pt x="1" y="1369"/>
                          <a:pt x="382" y="1750"/>
                          <a:pt x="870" y="1750"/>
                        </a:cubicBezTo>
                        <a:cubicBezTo>
                          <a:pt x="1346" y="1750"/>
                          <a:pt x="1751" y="1369"/>
                          <a:pt x="1751" y="881"/>
                        </a:cubicBezTo>
                        <a:cubicBezTo>
                          <a:pt x="1751" y="381"/>
                          <a:pt x="1346" y="0"/>
                          <a:pt x="8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1905815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41" y="1120"/>
                          <a:pt x="441" y="882"/>
                        </a:cubicBezTo>
                        <a:cubicBezTo>
                          <a:pt x="441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82" y="1763"/>
                        </a:cubicBezTo>
                        <a:cubicBezTo>
                          <a:pt x="1358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58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16"/>
                  <p:cNvSpPr/>
                  <p:nvPr/>
                </p:nvSpPr>
                <p:spPr>
                  <a:xfrm>
                    <a:off x="2014109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70" y="453"/>
                        </a:moveTo>
                        <a:cubicBezTo>
                          <a:pt x="1108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08" y="1310"/>
                          <a:pt x="870" y="1310"/>
                        </a:cubicBezTo>
                        <a:cubicBezTo>
                          <a:pt x="631" y="1310"/>
                          <a:pt x="441" y="1120"/>
                          <a:pt x="441" y="882"/>
                        </a:cubicBezTo>
                        <a:cubicBezTo>
                          <a:pt x="453" y="644"/>
                          <a:pt x="631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3" y="1"/>
                          <a:pt x="0" y="394"/>
                          <a:pt x="0" y="882"/>
                        </a:cubicBezTo>
                        <a:cubicBezTo>
                          <a:pt x="0" y="1370"/>
                          <a:pt x="381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70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16"/>
                  <p:cNvSpPr/>
                  <p:nvPr/>
                </p:nvSpPr>
                <p:spPr>
                  <a:xfrm>
                    <a:off x="2122703" y="1991026"/>
                    <a:ext cx="47707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63" extrusionOk="0">
                        <a:moveTo>
                          <a:pt x="870" y="453"/>
                        </a:moveTo>
                        <a:cubicBezTo>
                          <a:pt x="1108" y="453"/>
                          <a:pt x="1311" y="644"/>
                          <a:pt x="1311" y="882"/>
                        </a:cubicBezTo>
                        <a:cubicBezTo>
                          <a:pt x="1311" y="1120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20"/>
                          <a:pt x="442" y="882"/>
                        </a:cubicBezTo>
                        <a:cubicBezTo>
                          <a:pt x="442" y="644"/>
                          <a:pt x="632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4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46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16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16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29286" cy="1222598"/>
              <a:chOff x="5365824" y="1463225"/>
              <a:chExt cx="2029286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16"/>
              <p:cNvGrpSpPr/>
              <p:nvPr/>
            </p:nvGrpSpPr>
            <p:grpSpPr>
              <a:xfrm>
                <a:off x="6599803" y="1463225"/>
                <a:ext cx="795307" cy="794980"/>
                <a:chOff x="6599803" y="1463225"/>
                <a:chExt cx="795307" cy="794980"/>
              </a:xfrm>
            </p:grpSpPr>
            <p:sp>
              <p:nvSpPr>
                <p:cNvPr id="87" name="Google Shape;87;p16"/>
                <p:cNvSpPr/>
                <p:nvPr/>
              </p:nvSpPr>
              <p:spPr>
                <a:xfrm>
                  <a:off x="6599803" y="1463225"/>
                  <a:ext cx="795307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195" extrusionOk="0">
                      <a:moveTo>
                        <a:pt x="14598" y="0"/>
                      </a:moveTo>
                      <a:cubicBezTo>
                        <a:pt x="6537" y="0"/>
                        <a:pt x="1" y="6537"/>
                        <a:pt x="1" y="14597"/>
                      </a:cubicBezTo>
                      <a:cubicBezTo>
                        <a:pt x="1" y="22658"/>
                        <a:pt x="6537" y="29194"/>
                        <a:pt x="14598" y="29194"/>
                      </a:cubicBezTo>
                      <a:cubicBezTo>
                        <a:pt x="22658" y="29194"/>
                        <a:pt x="29207" y="22658"/>
                        <a:pt x="29207" y="14597"/>
                      </a:cubicBezTo>
                      <a:cubicBezTo>
                        <a:pt x="29207" y="6537"/>
                        <a:pt x="22658" y="0"/>
                        <a:pt x="14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16"/>
                <p:cNvGrpSpPr/>
                <p:nvPr/>
              </p:nvGrpSpPr>
              <p:grpSpPr>
                <a:xfrm>
                  <a:off x="6907804" y="1717064"/>
                  <a:ext cx="179310" cy="318727"/>
                  <a:chOff x="6907804" y="1717064"/>
                  <a:chExt cx="179310" cy="318727"/>
                </a:xfrm>
              </p:grpSpPr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6907804" y="1717064"/>
                    <a:ext cx="179310" cy="318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5" h="11705" extrusionOk="0">
                        <a:moveTo>
                          <a:pt x="5537" y="453"/>
                        </a:moveTo>
                        <a:cubicBezTo>
                          <a:pt x="5870" y="453"/>
                          <a:pt x="6132" y="715"/>
                          <a:pt x="6132" y="1049"/>
                        </a:cubicBezTo>
                        <a:lnTo>
                          <a:pt x="6132" y="10657"/>
                        </a:lnTo>
                        <a:cubicBezTo>
                          <a:pt x="6132" y="10990"/>
                          <a:pt x="5870" y="11252"/>
                          <a:pt x="5537" y="11252"/>
                        </a:cubicBezTo>
                        <a:lnTo>
                          <a:pt x="1048" y="11252"/>
                        </a:lnTo>
                        <a:cubicBezTo>
                          <a:pt x="715" y="11252"/>
                          <a:pt x="453" y="10990"/>
                          <a:pt x="453" y="10657"/>
                        </a:cubicBezTo>
                        <a:lnTo>
                          <a:pt x="453" y="1049"/>
                        </a:lnTo>
                        <a:cubicBezTo>
                          <a:pt x="453" y="715"/>
                          <a:pt x="715" y="453"/>
                          <a:pt x="1048" y="453"/>
                        </a:cubicBezTo>
                        <a:close/>
                        <a:moveTo>
                          <a:pt x="1048" y="1"/>
                        </a:moveTo>
                        <a:cubicBezTo>
                          <a:pt x="465" y="1"/>
                          <a:pt x="1" y="465"/>
                          <a:pt x="1" y="1049"/>
                        </a:cubicBezTo>
                        <a:lnTo>
                          <a:pt x="1" y="10657"/>
                        </a:lnTo>
                        <a:cubicBezTo>
                          <a:pt x="1" y="11240"/>
                          <a:pt x="465" y="11705"/>
                          <a:pt x="1048" y="11705"/>
                        </a:cubicBezTo>
                        <a:lnTo>
                          <a:pt x="5537" y="11705"/>
                        </a:lnTo>
                        <a:cubicBezTo>
                          <a:pt x="6120" y="11705"/>
                          <a:pt x="6585" y="11240"/>
                          <a:pt x="6585" y="10657"/>
                        </a:cubicBezTo>
                        <a:lnTo>
                          <a:pt x="6585" y="1049"/>
                        </a:lnTo>
                        <a:cubicBezTo>
                          <a:pt x="6585" y="465"/>
                          <a:pt x="6120" y="1"/>
                          <a:pt x="553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6912351" y="17640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0"/>
                        </a:moveTo>
                        <a:lnTo>
                          <a:pt x="6251" y="0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6912351" y="19731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1"/>
                        </a:moveTo>
                        <a:lnTo>
                          <a:pt x="625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6985628" y="1992333"/>
                    <a:ext cx="23690" cy="2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870" extrusionOk="0">
                        <a:moveTo>
                          <a:pt x="429" y="0"/>
                        </a:moveTo>
                        <a:cubicBezTo>
                          <a:pt x="191" y="0"/>
                          <a:pt x="0" y="191"/>
                          <a:pt x="0" y="429"/>
                        </a:cubicBezTo>
                        <a:cubicBezTo>
                          <a:pt x="0" y="667"/>
                          <a:pt x="191" y="869"/>
                          <a:pt x="429" y="869"/>
                        </a:cubicBezTo>
                        <a:cubicBezTo>
                          <a:pt x="667" y="869"/>
                          <a:pt x="869" y="667"/>
                          <a:pt x="869" y="429"/>
                        </a:cubicBezTo>
                        <a:cubicBezTo>
                          <a:pt x="869" y="191"/>
                          <a:pt x="667" y="0"/>
                          <a:pt x="4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97;p16"/>
                <p:cNvGrpSpPr/>
                <p:nvPr/>
              </p:nvGrpSpPr>
              <p:grpSpPr>
                <a:xfrm>
                  <a:off x="6845882" y="2871891"/>
                  <a:ext cx="318400" cy="282260"/>
                  <a:chOff x="6845882" y="2871891"/>
                  <a:chExt cx="318400" cy="282260"/>
                </a:xfrm>
              </p:grpSpPr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845882" y="2871891"/>
                    <a:ext cx="318400" cy="233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3" h="8562" extrusionOk="0">
                        <a:moveTo>
                          <a:pt x="5846" y="441"/>
                        </a:moveTo>
                        <a:cubicBezTo>
                          <a:pt x="8692" y="441"/>
                          <a:pt x="8978" y="3847"/>
                          <a:pt x="8978" y="3847"/>
                        </a:cubicBezTo>
                        <a:cubicBezTo>
                          <a:pt x="8978" y="3847"/>
                          <a:pt x="9061" y="3835"/>
                          <a:pt x="9216" y="3835"/>
                        </a:cubicBezTo>
                        <a:cubicBezTo>
                          <a:pt x="9787" y="3835"/>
                          <a:pt x="11252" y="4013"/>
                          <a:pt x="11252" y="5847"/>
                        </a:cubicBezTo>
                        <a:cubicBezTo>
                          <a:pt x="11252" y="8121"/>
                          <a:pt x="7835" y="8121"/>
                          <a:pt x="7835" y="8121"/>
                        </a:cubicBezTo>
                        <a:lnTo>
                          <a:pt x="3846" y="8121"/>
                        </a:lnTo>
                        <a:cubicBezTo>
                          <a:pt x="3846" y="8121"/>
                          <a:pt x="441" y="8121"/>
                          <a:pt x="441" y="5275"/>
                        </a:cubicBezTo>
                        <a:cubicBezTo>
                          <a:pt x="441" y="3001"/>
                          <a:pt x="3001" y="2716"/>
                          <a:pt x="3001" y="2716"/>
                        </a:cubicBezTo>
                        <a:cubicBezTo>
                          <a:pt x="3001" y="2716"/>
                          <a:pt x="3001" y="441"/>
                          <a:pt x="5846" y="441"/>
                        </a:cubicBezTo>
                        <a:close/>
                        <a:moveTo>
                          <a:pt x="5846" y="1"/>
                        </a:moveTo>
                        <a:cubicBezTo>
                          <a:pt x="3346" y="1"/>
                          <a:pt x="2751" y="1584"/>
                          <a:pt x="2608" y="2335"/>
                        </a:cubicBezTo>
                        <a:cubicBezTo>
                          <a:pt x="1548" y="2573"/>
                          <a:pt x="0" y="3394"/>
                          <a:pt x="0" y="5275"/>
                        </a:cubicBezTo>
                        <a:cubicBezTo>
                          <a:pt x="0" y="6633"/>
                          <a:pt x="679" y="7645"/>
                          <a:pt x="1977" y="8180"/>
                        </a:cubicBezTo>
                        <a:cubicBezTo>
                          <a:pt x="2906" y="8561"/>
                          <a:pt x="3822" y="8561"/>
                          <a:pt x="3858" y="8561"/>
                        </a:cubicBezTo>
                        <a:lnTo>
                          <a:pt x="7847" y="8561"/>
                        </a:lnTo>
                        <a:cubicBezTo>
                          <a:pt x="9180" y="8561"/>
                          <a:pt x="11692" y="8002"/>
                          <a:pt x="11692" y="5847"/>
                        </a:cubicBezTo>
                        <a:cubicBezTo>
                          <a:pt x="11692" y="4120"/>
                          <a:pt x="10526" y="3454"/>
                          <a:pt x="9359" y="3406"/>
                        </a:cubicBezTo>
                        <a:cubicBezTo>
                          <a:pt x="9287" y="3049"/>
                          <a:pt x="9156" y="2501"/>
                          <a:pt x="8883" y="1942"/>
                        </a:cubicBezTo>
                        <a:cubicBezTo>
                          <a:pt x="8228" y="680"/>
                          <a:pt x="7192" y="1"/>
                          <a:pt x="58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6958370" y="3069990"/>
                    <a:ext cx="85312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561" extrusionOk="0">
                        <a:moveTo>
                          <a:pt x="1" y="1"/>
                        </a:moveTo>
                        <a:lnTo>
                          <a:pt x="1" y="2560"/>
                        </a:lnTo>
                        <a:lnTo>
                          <a:pt x="3132" y="2560"/>
                        </a:lnTo>
                        <a:lnTo>
                          <a:pt x="31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6949440" y="2962180"/>
                    <a:ext cx="50267" cy="191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" h="7050" fill="none" extrusionOk="0">
                        <a:moveTo>
                          <a:pt x="0" y="1894"/>
                        </a:moveTo>
                        <a:lnTo>
                          <a:pt x="1846" y="1"/>
                        </a:lnTo>
                        <a:lnTo>
                          <a:pt x="1846" y="7049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7004304" y="2963317"/>
                    <a:ext cx="46727" cy="50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847" fill="none" extrusionOk="0">
                        <a:moveTo>
                          <a:pt x="1715" y="1846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104;p16"/>
              <p:cNvGrpSpPr/>
              <p:nvPr/>
            </p:nvGrpSpPr>
            <p:grpSpPr>
              <a:xfrm>
                <a:off x="1748915" y="3757631"/>
                <a:ext cx="794980" cy="795307"/>
                <a:chOff x="1748915" y="3757631"/>
                <a:chExt cx="794980" cy="795307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>
                  <a:off x="1748915" y="3757631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58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58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" name="Google Shape;106;p16"/>
                <p:cNvGrpSpPr/>
                <p:nvPr/>
              </p:nvGrpSpPr>
              <p:grpSpPr>
                <a:xfrm>
                  <a:off x="2010542" y="3993008"/>
                  <a:ext cx="272681" cy="342063"/>
                  <a:chOff x="2010542" y="3993008"/>
                  <a:chExt cx="272681" cy="342063"/>
                </a:xfrm>
              </p:grpSpPr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2010542" y="3993008"/>
                    <a:ext cx="272681" cy="342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4" h="12562" extrusionOk="0">
                        <a:moveTo>
                          <a:pt x="4989" y="453"/>
                        </a:moveTo>
                        <a:cubicBezTo>
                          <a:pt x="6573" y="2263"/>
                          <a:pt x="8347" y="2489"/>
                          <a:pt x="9133" y="2489"/>
                        </a:cubicBezTo>
                        <a:cubicBezTo>
                          <a:pt x="9383" y="2489"/>
                          <a:pt x="9549" y="2465"/>
                          <a:pt x="9549" y="2465"/>
                        </a:cubicBezTo>
                        <a:lnTo>
                          <a:pt x="9549" y="6239"/>
                        </a:lnTo>
                        <a:cubicBezTo>
                          <a:pt x="9549" y="8287"/>
                          <a:pt x="8442" y="10180"/>
                          <a:pt x="6644" y="11192"/>
                        </a:cubicBezTo>
                        <a:lnTo>
                          <a:pt x="4989" y="12121"/>
                        </a:lnTo>
                        <a:lnTo>
                          <a:pt x="3346" y="11192"/>
                        </a:lnTo>
                        <a:cubicBezTo>
                          <a:pt x="1560" y="10180"/>
                          <a:pt x="441" y="8287"/>
                          <a:pt x="441" y="6239"/>
                        </a:cubicBezTo>
                        <a:lnTo>
                          <a:pt x="441" y="2465"/>
                        </a:lnTo>
                        <a:cubicBezTo>
                          <a:pt x="441" y="2465"/>
                          <a:pt x="620" y="2489"/>
                          <a:pt x="917" y="2489"/>
                        </a:cubicBezTo>
                        <a:cubicBezTo>
                          <a:pt x="935" y="2489"/>
                          <a:pt x="953" y="2489"/>
                          <a:pt x="972" y="2489"/>
                        </a:cubicBezTo>
                        <a:cubicBezTo>
                          <a:pt x="1790" y="2489"/>
                          <a:pt x="3418" y="2222"/>
                          <a:pt x="4989" y="453"/>
                        </a:cubicBezTo>
                        <a:close/>
                        <a:moveTo>
                          <a:pt x="4989" y="1"/>
                        </a:moveTo>
                        <a:cubicBezTo>
                          <a:pt x="4858" y="1"/>
                          <a:pt x="4739" y="60"/>
                          <a:pt x="4668" y="155"/>
                        </a:cubicBezTo>
                        <a:cubicBezTo>
                          <a:pt x="3203" y="1810"/>
                          <a:pt x="1691" y="2060"/>
                          <a:pt x="929" y="2060"/>
                        </a:cubicBezTo>
                        <a:cubicBezTo>
                          <a:pt x="691" y="2060"/>
                          <a:pt x="548" y="2025"/>
                          <a:pt x="548" y="2025"/>
                        </a:cubicBezTo>
                        <a:cubicBezTo>
                          <a:pt x="512" y="2025"/>
                          <a:pt x="489" y="2013"/>
                          <a:pt x="453" y="2013"/>
                        </a:cubicBezTo>
                        <a:cubicBezTo>
                          <a:pt x="346" y="2013"/>
                          <a:pt x="250" y="2037"/>
                          <a:pt x="167" y="2120"/>
                        </a:cubicBezTo>
                        <a:cubicBezTo>
                          <a:pt x="72" y="2203"/>
                          <a:pt x="0" y="2322"/>
                          <a:pt x="0" y="2453"/>
                        </a:cubicBezTo>
                        <a:lnTo>
                          <a:pt x="0" y="6239"/>
                        </a:lnTo>
                        <a:cubicBezTo>
                          <a:pt x="0" y="8454"/>
                          <a:pt x="1191" y="10490"/>
                          <a:pt x="3132" y="11585"/>
                        </a:cubicBezTo>
                        <a:lnTo>
                          <a:pt x="4787" y="12502"/>
                        </a:lnTo>
                        <a:cubicBezTo>
                          <a:pt x="4858" y="12550"/>
                          <a:pt x="4930" y="12562"/>
                          <a:pt x="5013" y="12562"/>
                        </a:cubicBezTo>
                        <a:cubicBezTo>
                          <a:pt x="5084" y="12562"/>
                          <a:pt x="5156" y="12550"/>
                          <a:pt x="5227" y="12502"/>
                        </a:cubicBezTo>
                        <a:lnTo>
                          <a:pt x="6882" y="11585"/>
                        </a:lnTo>
                        <a:cubicBezTo>
                          <a:pt x="8823" y="10490"/>
                          <a:pt x="10014" y="8442"/>
                          <a:pt x="10014" y="6239"/>
                        </a:cubicBezTo>
                        <a:lnTo>
                          <a:pt x="10014" y="2453"/>
                        </a:lnTo>
                        <a:cubicBezTo>
                          <a:pt x="10014" y="2322"/>
                          <a:pt x="9954" y="2203"/>
                          <a:pt x="9847" y="2120"/>
                        </a:cubicBezTo>
                        <a:cubicBezTo>
                          <a:pt x="9775" y="2037"/>
                          <a:pt x="9668" y="2013"/>
                          <a:pt x="9561" y="2013"/>
                        </a:cubicBezTo>
                        <a:lnTo>
                          <a:pt x="9490" y="2013"/>
                        </a:lnTo>
                        <a:cubicBezTo>
                          <a:pt x="9490" y="2013"/>
                          <a:pt x="9371" y="2025"/>
                          <a:pt x="9144" y="2025"/>
                        </a:cubicBezTo>
                        <a:cubicBezTo>
                          <a:pt x="8490" y="2025"/>
                          <a:pt x="6823" y="1846"/>
                          <a:pt x="5346" y="132"/>
                        </a:cubicBezTo>
                        <a:cubicBezTo>
                          <a:pt x="5251" y="60"/>
                          <a:pt x="5132" y="1"/>
                          <a:pt x="49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>
                    <a:off x="2146393" y="3998835"/>
                    <a:ext cx="27" cy="329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086" fill="none" extrusionOk="0">
                        <a:moveTo>
                          <a:pt x="0" y="1"/>
                        </a:moveTo>
                        <a:lnTo>
                          <a:pt x="0" y="120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6"/>
              <p:cNvGrpSpPr/>
              <p:nvPr/>
            </p:nvGrpSpPr>
            <p:grpSpPr>
              <a:xfrm>
                <a:off x="6599803" y="3757631"/>
                <a:ext cx="795307" cy="795307"/>
                <a:chOff x="6599803" y="3757631"/>
                <a:chExt cx="795307" cy="79530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>
                  <a:off x="6599803" y="3757631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58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58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6873766" y="4024132"/>
                  <a:ext cx="247385" cy="289210"/>
                  <a:chOff x="6873766" y="4024132"/>
                  <a:chExt cx="247385" cy="289210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6945082" y="4143127"/>
                    <a:ext cx="176069" cy="170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51" fill="none" extrusionOk="0">
                        <a:moveTo>
                          <a:pt x="4525" y="1608"/>
                        </a:moveTo>
                        <a:lnTo>
                          <a:pt x="5716" y="2798"/>
                        </a:lnTo>
                        <a:cubicBezTo>
                          <a:pt x="6466" y="3536"/>
                          <a:pt x="6466" y="4763"/>
                          <a:pt x="5716" y="5501"/>
                        </a:cubicBezTo>
                        <a:lnTo>
                          <a:pt x="5716" y="5501"/>
                        </a:lnTo>
                        <a:cubicBezTo>
                          <a:pt x="4978" y="6251"/>
                          <a:pt x="3751" y="6251"/>
                          <a:pt x="3013" y="5501"/>
                        </a:cubicBezTo>
                        <a:lnTo>
                          <a:pt x="751" y="3239"/>
                        </a:lnTo>
                        <a:cubicBezTo>
                          <a:pt x="1" y="2501"/>
                          <a:pt x="1" y="1274"/>
                          <a:pt x="751" y="536"/>
                        </a:cubicBezTo>
                        <a:lnTo>
                          <a:pt x="751" y="536"/>
                        </a:lnTo>
                        <a:cubicBezTo>
                          <a:pt x="1049" y="238"/>
                          <a:pt x="1418" y="60"/>
                          <a:pt x="1799" y="0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>
                    <a:off x="6873766" y="4024132"/>
                    <a:ext cx="176069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64" fill="none" extrusionOk="0">
                        <a:moveTo>
                          <a:pt x="1941" y="4656"/>
                        </a:moveTo>
                        <a:lnTo>
                          <a:pt x="751" y="3465"/>
                        </a:lnTo>
                        <a:cubicBezTo>
                          <a:pt x="0" y="2715"/>
                          <a:pt x="0" y="1489"/>
                          <a:pt x="751" y="751"/>
                        </a:cubicBezTo>
                        <a:lnTo>
                          <a:pt x="751" y="751"/>
                        </a:lnTo>
                        <a:cubicBezTo>
                          <a:pt x="1489" y="1"/>
                          <a:pt x="2715" y="1"/>
                          <a:pt x="3453" y="751"/>
                        </a:cubicBezTo>
                        <a:lnTo>
                          <a:pt x="5715" y="3013"/>
                        </a:lnTo>
                        <a:cubicBezTo>
                          <a:pt x="6466" y="3763"/>
                          <a:pt x="6466" y="4977"/>
                          <a:pt x="5715" y="5728"/>
                        </a:cubicBezTo>
                        <a:lnTo>
                          <a:pt x="5715" y="5728"/>
                        </a:lnTo>
                        <a:cubicBezTo>
                          <a:pt x="5418" y="6025"/>
                          <a:pt x="5049" y="6204"/>
                          <a:pt x="4656" y="6263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116;p16"/>
            <p:cNvGrpSpPr/>
            <p:nvPr/>
          </p:nvGrpSpPr>
          <p:grpSpPr>
            <a:xfrm>
              <a:off x="1748915" y="2610265"/>
              <a:ext cx="2018893" cy="795307"/>
              <a:chOff x="1748915" y="2610265"/>
              <a:chExt cx="2018893" cy="795307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2471826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118;p16"/>
              <p:cNvGrpSpPr/>
              <p:nvPr/>
            </p:nvGrpSpPr>
            <p:grpSpPr>
              <a:xfrm>
                <a:off x="1748915" y="2610265"/>
                <a:ext cx="794980" cy="795307"/>
                <a:chOff x="1748915" y="2610265"/>
                <a:chExt cx="794980" cy="795307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1748915" y="2610265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70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70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" name="Google Shape;120;p16"/>
                <p:cNvGrpSpPr/>
                <p:nvPr/>
              </p:nvGrpSpPr>
              <p:grpSpPr>
                <a:xfrm>
                  <a:off x="1987206" y="2784701"/>
                  <a:ext cx="318700" cy="421494"/>
                  <a:chOff x="1987206" y="2784701"/>
                  <a:chExt cx="318700" cy="421494"/>
                </a:xfrm>
              </p:grpSpPr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1993360" y="2971118"/>
                    <a:ext cx="306392" cy="228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2" h="8406" extrusionOk="0">
                        <a:moveTo>
                          <a:pt x="227" y="0"/>
                        </a:moveTo>
                        <a:cubicBezTo>
                          <a:pt x="108" y="0"/>
                          <a:pt x="0" y="107"/>
                          <a:pt x="0" y="226"/>
                        </a:cubicBezTo>
                        <a:lnTo>
                          <a:pt x="0" y="8180"/>
                        </a:lnTo>
                        <a:cubicBezTo>
                          <a:pt x="0" y="8299"/>
                          <a:pt x="108" y="8406"/>
                          <a:pt x="227" y="8406"/>
                        </a:cubicBezTo>
                        <a:lnTo>
                          <a:pt x="11026" y="8406"/>
                        </a:lnTo>
                        <a:cubicBezTo>
                          <a:pt x="11145" y="8406"/>
                          <a:pt x="11252" y="8299"/>
                          <a:pt x="11252" y="8180"/>
                        </a:cubicBezTo>
                        <a:lnTo>
                          <a:pt x="11252" y="226"/>
                        </a:lnTo>
                        <a:cubicBezTo>
                          <a:pt x="11252" y="107"/>
                          <a:pt x="11145" y="0"/>
                          <a:pt x="110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1987206" y="2964936"/>
                    <a:ext cx="318700" cy="241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4" h="8860" extrusionOk="0">
                        <a:moveTo>
                          <a:pt x="11252" y="453"/>
                        </a:moveTo>
                        <a:lnTo>
                          <a:pt x="11252" y="8407"/>
                        </a:lnTo>
                        <a:lnTo>
                          <a:pt x="453" y="8407"/>
                        </a:lnTo>
                        <a:lnTo>
                          <a:pt x="453" y="453"/>
                        </a:lnTo>
                        <a:close/>
                        <a:moveTo>
                          <a:pt x="453" y="1"/>
                        </a:moveTo>
                        <a:cubicBezTo>
                          <a:pt x="191" y="1"/>
                          <a:pt x="0" y="191"/>
                          <a:pt x="0" y="453"/>
                        </a:cubicBezTo>
                        <a:lnTo>
                          <a:pt x="0" y="8407"/>
                        </a:lnTo>
                        <a:cubicBezTo>
                          <a:pt x="0" y="8669"/>
                          <a:pt x="191" y="8859"/>
                          <a:pt x="453" y="8859"/>
                        </a:cubicBezTo>
                        <a:lnTo>
                          <a:pt x="11252" y="8859"/>
                        </a:lnTo>
                        <a:cubicBezTo>
                          <a:pt x="11502" y="8859"/>
                          <a:pt x="11704" y="8669"/>
                          <a:pt x="11704" y="8407"/>
                        </a:cubicBezTo>
                        <a:lnTo>
                          <a:pt x="11704" y="453"/>
                        </a:lnTo>
                        <a:cubicBezTo>
                          <a:pt x="11704" y="191"/>
                          <a:pt x="11490" y="1"/>
                          <a:pt x="11252" y="1"/>
                        </a:cubicBezTo>
                        <a:close/>
                      </a:path>
                    </a:pathLst>
                  </a:custGeom>
                  <a:solidFill>
                    <a:srgbClr val="0128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1991726" y="3007742"/>
                    <a:ext cx="309660" cy="116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75" fill="none" extrusionOk="0">
                        <a:moveTo>
                          <a:pt x="11371" y="1"/>
                        </a:moveTo>
                        <a:lnTo>
                          <a:pt x="5656" y="4275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1991726" y="2851795"/>
                    <a:ext cx="309660" cy="11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64" fill="none" extrusionOk="0">
                        <a:moveTo>
                          <a:pt x="11371" y="4263"/>
                        </a:moveTo>
                        <a:lnTo>
                          <a:pt x="5656" y="1"/>
                        </a:lnTo>
                        <a:lnTo>
                          <a:pt x="1" y="4263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2223863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1" y="1"/>
                        </a:moveTo>
                        <a:lnTo>
                          <a:pt x="256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>
                    <a:off x="1999514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2560" y="1"/>
                        </a:moveTo>
                        <a:lnTo>
                          <a:pt x="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>
                    <a:off x="2024811" y="2784701"/>
                    <a:ext cx="243164" cy="2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0" h="9002" fill="none" extrusionOk="0">
                        <a:moveTo>
                          <a:pt x="0" y="9001"/>
                        </a:moveTo>
                        <a:lnTo>
                          <a:pt x="0" y="0"/>
                        </a:lnTo>
                        <a:lnTo>
                          <a:pt x="8930" y="0"/>
                        </a:lnTo>
                        <a:lnTo>
                          <a:pt x="8930" y="8989"/>
                        </a:lnTo>
                      </a:path>
                    </a:pathLst>
                  </a:custGeom>
                  <a:solidFill>
                    <a:schemeClr val="dk2"/>
                  </a:solidFill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>
                    <a:off x="2030625" y="2814350"/>
                    <a:ext cx="232506" cy="17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4" h="6168" extrusionOk="0">
                        <a:moveTo>
                          <a:pt x="1" y="0"/>
                        </a:moveTo>
                        <a:lnTo>
                          <a:pt x="1" y="6168"/>
                        </a:lnTo>
                        <a:lnTo>
                          <a:pt x="8014" y="6168"/>
                        </a:lnTo>
                        <a:lnTo>
                          <a:pt x="801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>
                    <a:off x="2075377" y="2836901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0"/>
                        </a:moveTo>
                        <a:lnTo>
                          <a:pt x="5454" y="0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>
                    <a:off x="2075377" y="2889073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2075377" y="29416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2075377" y="29938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457224" y="1525273"/>
            <a:ext cx="1266758" cy="666258"/>
            <a:chOff x="537975" y="1525275"/>
            <a:chExt cx="1296049" cy="666258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537975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24865" y="1525274"/>
            <a:ext cx="1266722" cy="666258"/>
            <a:chOff x="7433648" y="1525275"/>
            <a:chExt cx="1296012" cy="66625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33648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433660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457224" y="3825948"/>
            <a:ext cx="1266758" cy="666270"/>
            <a:chOff x="537975" y="3825950"/>
            <a:chExt cx="1296049" cy="66627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37975" y="405002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424865" y="3825949"/>
            <a:ext cx="1266722" cy="666273"/>
            <a:chOff x="7433648" y="3825950"/>
            <a:chExt cx="1296012" cy="666273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433648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433660" y="405002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457224" y="2675623"/>
            <a:ext cx="1266758" cy="666256"/>
            <a:chOff x="537975" y="2675625"/>
            <a:chExt cx="1296049" cy="666256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38024" y="26756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24865" y="2675621"/>
            <a:ext cx="1266722" cy="666259"/>
            <a:chOff x="7433648" y="2675622"/>
            <a:chExt cx="1296012" cy="666259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433648" y="267562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33660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335" name="Google Shape;2335;p32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336" name="Google Shape;2336;p32"/>
            <p:cNvSpPr/>
            <p:nvPr/>
          </p:nvSpPr>
          <p:spPr>
            <a:xfrm>
              <a:off x="2874288" y="1848875"/>
              <a:ext cx="3360871" cy="2282562"/>
            </a:xfrm>
            <a:custGeom>
              <a:avLst/>
              <a:gdLst/>
              <a:ahLst/>
              <a:cxnLst/>
              <a:rect l="l" t="t" r="r" b="b"/>
              <a:pathLst>
                <a:path w="84833" h="57615" extrusionOk="0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874288" y="3930851"/>
              <a:ext cx="3360871" cy="400969"/>
            </a:xfrm>
            <a:custGeom>
              <a:avLst/>
              <a:gdLst/>
              <a:ahLst/>
              <a:cxnLst/>
              <a:rect l="l" t="t" r="r" b="b"/>
              <a:pathLst>
                <a:path w="84833" h="10121" extrusionOk="0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874288" y="2124800"/>
              <a:ext cx="2059001" cy="2195800"/>
            </a:xfrm>
            <a:custGeom>
              <a:avLst/>
              <a:gdLst/>
              <a:ahLst/>
              <a:cxnLst/>
              <a:rect l="l" t="t" r="r" b="b"/>
              <a:pathLst>
                <a:path w="51972" h="55425" extrusionOk="0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3261059" y="2124800"/>
              <a:ext cx="1500037" cy="1918913"/>
            </a:xfrm>
            <a:custGeom>
              <a:avLst/>
              <a:gdLst/>
              <a:ahLst/>
              <a:cxnLst/>
              <a:rect l="l" t="t" r="r" b="b"/>
              <a:pathLst>
                <a:path w="37863" h="48436" extrusionOk="0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3976128" y="1963959"/>
              <a:ext cx="69846" cy="2014193"/>
            </a:xfrm>
            <a:custGeom>
              <a:avLst/>
              <a:gdLst/>
              <a:ahLst/>
              <a:cxnLst/>
              <a:rect l="l" t="t" r="r" b="b"/>
              <a:pathLst>
                <a:path w="1763" h="50841" extrusionOk="0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4378468" y="2284254"/>
              <a:ext cx="1268433" cy="1108022"/>
            </a:xfrm>
            <a:custGeom>
              <a:avLst/>
              <a:gdLst/>
              <a:ahLst/>
              <a:cxnLst/>
              <a:rect l="l" t="t" r="r" b="b"/>
              <a:pathLst>
                <a:path w="32017" h="27968" extrusionOk="0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297282" y="2284254"/>
              <a:ext cx="493911" cy="1108498"/>
            </a:xfrm>
            <a:custGeom>
              <a:avLst/>
              <a:gdLst/>
              <a:ahLst/>
              <a:cxnLst/>
              <a:rect l="l" t="t" r="r" b="b"/>
              <a:pathLst>
                <a:path w="12467" h="27980" extrusionOk="0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3779910" y="2935144"/>
              <a:ext cx="786843" cy="1108537"/>
            </a:xfrm>
            <a:custGeom>
              <a:avLst/>
              <a:gdLst/>
              <a:ahLst/>
              <a:cxnLst/>
              <a:rect l="l" t="t" r="r" b="b"/>
              <a:pathLst>
                <a:path w="19861" h="27981" extrusionOk="0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3593596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3966224" y="3360619"/>
              <a:ext cx="1150492" cy="332074"/>
            </a:xfrm>
            <a:custGeom>
              <a:avLst/>
              <a:gdLst/>
              <a:ahLst/>
              <a:cxnLst/>
              <a:rect l="l" t="t" r="r" b="b"/>
              <a:pathLst>
                <a:path w="29040" h="8382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3966224" y="3692680"/>
              <a:ext cx="1150492" cy="350496"/>
            </a:xfrm>
            <a:custGeom>
              <a:avLst/>
              <a:gdLst/>
              <a:ahLst/>
              <a:cxnLst/>
              <a:rect l="l" t="t" r="r" b="b"/>
              <a:pathLst>
                <a:path w="29040" h="8847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4909124" y="3211069"/>
              <a:ext cx="259455" cy="149596"/>
            </a:xfrm>
            <a:custGeom>
              <a:avLst/>
              <a:gdLst/>
              <a:ahLst/>
              <a:cxnLst/>
              <a:rect l="l" t="t" r="r" b="b"/>
              <a:pathLst>
                <a:path w="6549" h="3776" extrusionOk="0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4553452" y="2567548"/>
              <a:ext cx="320347" cy="384924"/>
            </a:xfrm>
            <a:custGeom>
              <a:avLst/>
              <a:gdLst/>
              <a:ahLst/>
              <a:cxnLst/>
              <a:rect l="l" t="t" r="r" b="b"/>
              <a:pathLst>
                <a:path w="8086" h="9716" extrusionOk="0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4265285" y="2811582"/>
              <a:ext cx="553338" cy="155697"/>
            </a:xfrm>
            <a:custGeom>
              <a:avLst/>
              <a:gdLst/>
              <a:ahLst/>
              <a:cxnLst/>
              <a:rect l="l" t="t" r="r" b="b"/>
              <a:pathLst>
                <a:path w="13967" h="3930" extrusionOk="0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4179913" y="2811582"/>
              <a:ext cx="216985" cy="207120"/>
            </a:xfrm>
            <a:custGeom>
              <a:avLst/>
              <a:gdLst/>
              <a:ahLst/>
              <a:cxnLst/>
              <a:rect l="l" t="t" r="r" b="b"/>
              <a:pathLst>
                <a:path w="5477" h="5228" extrusionOk="0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4226580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4277051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4328473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3932273" y="3071264"/>
              <a:ext cx="809465" cy="289604"/>
            </a:xfrm>
            <a:custGeom>
              <a:avLst/>
              <a:gdLst/>
              <a:ahLst/>
              <a:cxnLst/>
              <a:rect l="l" t="t" r="r" b="b"/>
              <a:pathLst>
                <a:path w="20432" h="7310" extrusionOk="0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4693534" y="2398863"/>
              <a:ext cx="475053" cy="812278"/>
            </a:xfrm>
            <a:custGeom>
              <a:avLst/>
              <a:gdLst/>
              <a:ahLst/>
              <a:cxnLst/>
              <a:rect l="l" t="t" r="r" b="b"/>
              <a:pathLst>
                <a:path w="11991" h="20503" extrusionOk="0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4646391" y="2344035"/>
              <a:ext cx="308066" cy="287187"/>
            </a:xfrm>
            <a:custGeom>
              <a:avLst/>
              <a:gdLst/>
              <a:ahLst/>
              <a:cxnLst/>
              <a:rect l="l" t="t" r="r" b="b"/>
              <a:pathLst>
                <a:path w="7776" h="7249" extrusionOk="0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4562445" y="2263495"/>
              <a:ext cx="354260" cy="337303"/>
            </a:xfrm>
            <a:custGeom>
              <a:avLst/>
              <a:gdLst/>
              <a:ahLst/>
              <a:cxnLst/>
              <a:rect l="l" t="t" r="r" b="b"/>
              <a:pathLst>
                <a:path w="8942" h="8514" extrusionOk="0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4475171" y="2088472"/>
              <a:ext cx="483056" cy="364679"/>
            </a:xfrm>
            <a:custGeom>
              <a:avLst/>
              <a:gdLst/>
              <a:ahLst/>
              <a:cxnLst/>
              <a:rect l="l" t="t" r="r" b="b"/>
              <a:pathLst>
                <a:path w="12193" h="9205" extrusionOk="0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62460" y="2766776"/>
              <a:ext cx="536342" cy="336828"/>
            </a:xfrm>
            <a:custGeom>
              <a:avLst/>
              <a:gdLst/>
              <a:ahLst/>
              <a:cxnLst/>
              <a:rect l="l" t="t" r="r" b="b"/>
              <a:pathLst>
                <a:path w="13538" h="8502" extrusionOk="0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4474220" y="3067699"/>
              <a:ext cx="258068" cy="35893"/>
            </a:xfrm>
            <a:custGeom>
              <a:avLst/>
              <a:gdLst/>
              <a:ahLst/>
              <a:cxnLst/>
              <a:rect l="l" t="t" r="r" b="b"/>
              <a:pathLst>
                <a:path w="6514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937463" y="2766776"/>
              <a:ext cx="536817" cy="336828"/>
            </a:xfrm>
            <a:custGeom>
              <a:avLst/>
              <a:gdLst/>
              <a:ahLst/>
              <a:cxnLst/>
              <a:rect l="l" t="t" r="r" b="b"/>
              <a:pathLst>
                <a:path w="13550" h="8502" extrusionOk="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4125163" y="2915336"/>
              <a:ext cx="155697" cy="39657"/>
            </a:xfrm>
            <a:custGeom>
              <a:avLst/>
              <a:gdLst/>
              <a:ahLst/>
              <a:cxnLst/>
              <a:rect l="l" t="t" r="r" b="b"/>
              <a:pathLst>
                <a:path w="3930" h="1001" extrusionOk="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3906800" y="3068650"/>
              <a:ext cx="639189" cy="437298"/>
            </a:xfrm>
            <a:custGeom>
              <a:avLst/>
              <a:gdLst/>
              <a:ahLst/>
              <a:cxnLst/>
              <a:rect l="l" t="t" r="r" b="b"/>
              <a:pathLst>
                <a:path w="16134" h="11038" extrusionOk="0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554878" y="3095628"/>
              <a:ext cx="630235" cy="383260"/>
            </a:xfrm>
            <a:custGeom>
              <a:avLst/>
              <a:gdLst/>
              <a:ahLst/>
              <a:cxnLst/>
              <a:rect l="l" t="t" r="r" b="b"/>
              <a:pathLst>
                <a:path w="15908" h="9674" extrusionOk="0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44026" y="2631409"/>
              <a:ext cx="181646" cy="414637"/>
            </a:xfrm>
            <a:custGeom>
              <a:avLst/>
              <a:gdLst/>
              <a:ahLst/>
              <a:cxnLst/>
              <a:rect l="l" t="t" r="r" b="b"/>
              <a:pathLst>
                <a:path w="4585" h="10466" extrusionOk="0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257719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428464" y="3229134"/>
              <a:ext cx="298280" cy="361391"/>
            </a:xfrm>
            <a:custGeom>
              <a:avLst/>
              <a:gdLst/>
              <a:ahLst/>
              <a:cxnLst/>
              <a:rect l="l" t="t" r="r" b="b"/>
              <a:pathLst>
                <a:path w="7529" h="9122" extrusionOk="0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572349" y="2864390"/>
              <a:ext cx="553338" cy="181646"/>
            </a:xfrm>
            <a:custGeom>
              <a:avLst/>
              <a:gdLst/>
              <a:ahLst/>
              <a:cxnLst/>
              <a:rect l="l" t="t" r="r" b="b"/>
              <a:pathLst>
                <a:path w="13967" h="4585" extrusionOk="0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486976" y="2864390"/>
              <a:ext cx="216985" cy="206645"/>
            </a:xfrm>
            <a:custGeom>
              <a:avLst/>
              <a:gdLst/>
              <a:ahLst/>
              <a:cxnLst/>
              <a:rect l="l" t="t" r="r" b="b"/>
              <a:pathLst>
                <a:path w="5477" h="5216" extrusionOk="0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533644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584115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4635536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10564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12346" y="3229134"/>
              <a:ext cx="298241" cy="361391"/>
            </a:xfrm>
            <a:custGeom>
              <a:avLst/>
              <a:gdLst/>
              <a:ahLst/>
              <a:cxnLst/>
              <a:rect l="l" t="t" r="r" b="b"/>
              <a:pathLst>
                <a:path w="7528" h="9122" extrusionOk="0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227531" y="3077603"/>
              <a:ext cx="584477" cy="418440"/>
            </a:xfrm>
            <a:custGeom>
              <a:avLst/>
              <a:gdLst/>
              <a:ahLst/>
              <a:cxnLst/>
              <a:rect l="l" t="t" r="r" b="b"/>
              <a:pathLst>
                <a:path w="14753" h="10562" extrusionOk="0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147824" y="3452132"/>
              <a:ext cx="99559" cy="75788"/>
            </a:xfrm>
            <a:custGeom>
              <a:avLst/>
              <a:gdLst/>
              <a:ahLst/>
              <a:cxnLst/>
              <a:rect l="l" t="t" r="r" b="b"/>
              <a:pathLst>
                <a:path w="2513" h="1913" extrusionOk="0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587443" y="2346491"/>
              <a:ext cx="38706" cy="39182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703914" y="2346491"/>
              <a:ext cx="39221" cy="39182"/>
            </a:xfrm>
            <a:custGeom>
              <a:avLst/>
              <a:gdLst/>
              <a:ahLst/>
              <a:cxnLst/>
              <a:rect l="l" t="t" r="r" b="b"/>
              <a:pathLst>
                <a:path w="990" h="989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26108" y="2453097"/>
              <a:ext cx="136839" cy="34467"/>
            </a:xfrm>
            <a:custGeom>
              <a:avLst/>
              <a:gdLst/>
              <a:ahLst/>
              <a:cxnLst/>
              <a:rect l="l" t="t" r="r" b="b"/>
              <a:pathLst>
                <a:path w="3454" h="870" fill="none" extrusionOk="0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w="7450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4875609" y="2370538"/>
              <a:ext cx="82127" cy="87317"/>
            </a:xfrm>
            <a:custGeom>
              <a:avLst/>
              <a:gdLst/>
              <a:ahLst/>
              <a:cxnLst/>
              <a:rect l="l" t="t" r="r" b="b"/>
              <a:pathLst>
                <a:path w="2073" h="2204" extrusionOk="0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4931270" y="2935144"/>
              <a:ext cx="859937" cy="1108537"/>
            </a:xfrm>
            <a:custGeom>
              <a:avLst/>
              <a:gdLst/>
              <a:ahLst/>
              <a:cxnLst/>
              <a:rect l="l" t="t" r="r" b="b"/>
              <a:pathLst>
                <a:path w="21706" h="27981" extrusionOk="0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744480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5583626" y="2780444"/>
              <a:ext cx="318406" cy="697189"/>
            </a:xfrm>
            <a:custGeom>
              <a:avLst/>
              <a:gdLst/>
              <a:ahLst/>
              <a:cxnLst/>
              <a:rect l="l" t="t" r="r" b="b"/>
              <a:pathLst>
                <a:path w="8037" h="17598" extrusionOk="0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743517" y="2780444"/>
              <a:ext cx="158985" cy="696238"/>
            </a:xfrm>
            <a:custGeom>
              <a:avLst/>
              <a:gdLst/>
              <a:ahLst/>
              <a:cxnLst/>
              <a:rect l="l" t="t" r="r" b="b"/>
              <a:pathLst>
                <a:path w="4013" h="17574" extrusionOk="0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421359" y="3154022"/>
              <a:ext cx="324547" cy="324547"/>
            </a:xfrm>
            <a:custGeom>
              <a:avLst/>
              <a:gdLst/>
              <a:ahLst/>
              <a:cxnLst/>
              <a:rect l="l" t="t" r="r" b="b"/>
              <a:pathLst>
                <a:path w="8192" h="8192" extrusionOk="0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427936" y="3154497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734999" y="3149744"/>
              <a:ext cx="324586" cy="324111"/>
            </a:xfrm>
            <a:custGeom>
              <a:avLst/>
              <a:gdLst/>
              <a:ahLst/>
              <a:cxnLst/>
              <a:rect l="l" t="t" r="r" b="b"/>
              <a:pathLst>
                <a:path w="8193" h="8181" extrusionOk="0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734999" y="3148832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461451" y="3451617"/>
              <a:ext cx="564668" cy="614666"/>
            </a:xfrm>
            <a:custGeom>
              <a:avLst/>
              <a:gdLst/>
              <a:ahLst/>
              <a:cxnLst/>
              <a:rect l="l" t="t" r="r" b="b"/>
              <a:pathLst>
                <a:path w="14253" h="15515" extrusionOk="0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3622832" y="1572950"/>
              <a:ext cx="777414" cy="551911"/>
            </a:xfrm>
            <a:custGeom>
              <a:avLst/>
              <a:gdLst/>
              <a:ahLst/>
              <a:cxnLst/>
              <a:rect l="l" t="t" r="r" b="b"/>
              <a:pathLst>
                <a:path w="19623" h="13931" extrusionOk="0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3857280" y="1572950"/>
              <a:ext cx="308501" cy="551911"/>
            </a:xfrm>
            <a:custGeom>
              <a:avLst/>
              <a:gdLst/>
              <a:ahLst/>
              <a:cxnLst/>
              <a:rect l="l" t="t" r="r" b="b"/>
              <a:pathLst>
                <a:path w="7787" h="13931" extrusionOk="0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2874288" y="4047441"/>
              <a:ext cx="1125018" cy="273083"/>
            </a:xfrm>
            <a:custGeom>
              <a:avLst/>
              <a:gdLst/>
              <a:ahLst/>
              <a:cxnLst/>
              <a:rect l="l" t="t" r="r" b="b"/>
              <a:pathLst>
                <a:path w="28397" h="6893" extrusionOk="0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33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487" name="Google Shape;2487;p33"/>
            <p:cNvSpPr/>
            <p:nvPr/>
          </p:nvSpPr>
          <p:spPr>
            <a:xfrm>
              <a:off x="2985356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33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489" name="Google Shape;2489;p33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19611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3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avLst/>
                <a:gdLst/>
                <a:ahLst/>
                <a:cxnLst/>
                <a:rect l="l" t="t" r="r" b="b"/>
                <a:pathLst>
                  <a:path w="26659" h="17265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3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avLst/>
                <a:gdLst/>
                <a:ahLst/>
                <a:cxnLst/>
                <a:rect l="l" t="t" r="r" b="b"/>
                <a:pathLst>
                  <a:path w="36982" h="187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3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avLst/>
                <a:gdLst/>
                <a:ahLst/>
                <a:cxnLst/>
                <a:rect l="l" t="t" r="r" b="b"/>
                <a:pathLst>
                  <a:path w="26648" h="3192" extrusionOk="0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3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8" extrusionOk="0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3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3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3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3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1180" extrusionOk="0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3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avLst/>
                <a:gdLst/>
                <a:ahLst/>
                <a:cxnLst/>
                <a:rect l="l" t="t" r="r" b="b"/>
                <a:pathLst>
                  <a:path w="24516" h="5811" extrusionOk="0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3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16456" h="2680" extrusionOk="0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3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3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3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3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191" extrusionOk="0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3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7908" extrusionOk="0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5" name="Google Shape;2505;p33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506" name="Google Shape;2506;p33"/>
            <p:cNvSpPr/>
            <p:nvPr/>
          </p:nvSpPr>
          <p:spPr>
            <a:xfrm>
              <a:off x="4793179" y="2395564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3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508" name="Google Shape;2508;p33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7896" extrusionOk="0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3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1728" extrusionOk="0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3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2241" extrusionOk="0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3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avLst/>
                <a:gdLst/>
                <a:ahLst/>
                <a:cxnLst/>
                <a:rect l="l" t="t" r="r" b="b"/>
                <a:pathLst>
                  <a:path w="16158" h="16169" extrusionOk="0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3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9217" extrusionOk="0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3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5824" extrusionOk="0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4" name="Google Shape;2514;p33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515" name="Google Shape;2515;p33"/>
            <p:cNvSpPr/>
            <p:nvPr/>
          </p:nvSpPr>
          <p:spPr>
            <a:xfrm>
              <a:off x="6601591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33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517" name="Google Shape;2517;p33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3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3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9919" extrusionOk="0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3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7" extrusionOk="0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3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454" extrusionOk="0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3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3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39" extrusionOk="0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3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3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27" extrusionOk="0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3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680" extrusionOk="0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3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181" extrusionOk="0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3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0038" extrusionOk="0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Focus: 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inserisce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un trigger, un pattern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nelle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impara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associarlo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classe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scelta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dall’attaccante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test, basta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reinserire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che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provoca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295" y="1536087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5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006" name="Google Shape;3006;p35"/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3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009" name="Google Shape;3009;p35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010" name="Google Shape;3010;p35"/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5848931" y="1826135"/>
              <a:ext cx="542627" cy="340777"/>
            </a:xfrm>
            <a:custGeom>
              <a:avLst/>
              <a:gdLst/>
              <a:ahLst/>
              <a:cxnLst/>
              <a:rect l="l" t="t" r="r" b="b"/>
              <a:pathLst>
                <a:path w="16134" h="10003" extrusionOk="0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5851756" y="1941250"/>
              <a:ext cx="538187" cy="215920"/>
            </a:xfrm>
            <a:custGeom>
              <a:avLst/>
              <a:gdLst/>
              <a:ahLst/>
              <a:cxnLst/>
              <a:rect l="l" t="t" r="r" b="b"/>
              <a:pathLst>
                <a:path w="16002" h="6338" extrusionOk="0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5847720" y="1614404"/>
              <a:ext cx="545452" cy="425537"/>
            </a:xfrm>
            <a:custGeom>
              <a:avLst/>
              <a:gdLst/>
              <a:ahLst/>
              <a:cxnLst/>
              <a:rect l="l" t="t" r="r" b="b"/>
              <a:pathLst>
                <a:path w="16218" h="12491" extrusionOk="0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5943852" y="1682573"/>
              <a:ext cx="352401" cy="338290"/>
            </a:xfrm>
            <a:custGeom>
              <a:avLst/>
              <a:gdLst/>
              <a:ahLst/>
              <a:cxnLst/>
              <a:rect l="l" t="t" r="r" b="b"/>
              <a:pathLst>
                <a:path w="10478" h="9930" extrusionOk="0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6021551" y="1756398"/>
              <a:ext cx="197826" cy="175652"/>
            </a:xfrm>
            <a:custGeom>
              <a:avLst/>
              <a:gdLst/>
              <a:ahLst/>
              <a:cxnLst/>
              <a:rect l="l" t="t" r="r" b="b"/>
              <a:pathLst>
                <a:path w="5882" h="5156" extrusionOk="0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5967094" y="1697154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5967094" y="1721513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5967094" y="1745428"/>
              <a:ext cx="30034" cy="13014"/>
            </a:xfrm>
            <a:custGeom>
              <a:avLst/>
              <a:gdLst/>
              <a:ahLst/>
              <a:cxnLst/>
              <a:rect l="l" t="t" r="r" b="b"/>
              <a:pathLst>
                <a:path w="893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35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022" name="Google Shape;3022;p35"/>
            <p:cNvSpPr/>
            <p:nvPr/>
          </p:nvSpPr>
          <p:spPr>
            <a:xfrm>
              <a:off x="5421447" y="2764209"/>
              <a:ext cx="100931" cy="100227"/>
            </a:xfrm>
            <a:custGeom>
              <a:avLst/>
              <a:gdLst/>
              <a:ahLst/>
              <a:cxnLst/>
              <a:rect l="l" t="t" r="r" b="b"/>
              <a:pathLst>
                <a:path w="3001" h="2942" extrusionOk="0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35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024" name="Google Shape;3024;p35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18789" extrusionOk="0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18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5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8752" extrusionOk="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1847" extrusionOk="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6568" extrusionOk="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5" name="Google Shape;3055;p35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056" name="Google Shape;3056;p35"/>
            <p:cNvSpPr/>
            <p:nvPr/>
          </p:nvSpPr>
          <p:spPr>
            <a:xfrm>
              <a:off x="5416809" y="3880205"/>
              <a:ext cx="117377" cy="116749"/>
            </a:xfrm>
            <a:custGeom>
              <a:avLst/>
              <a:gdLst/>
              <a:ahLst/>
              <a:cxnLst/>
              <a:rect l="l" t="t" r="r" b="b"/>
              <a:pathLst>
                <a:path w="3490" h="3427" extrusionOk="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622258" y="3980160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678733" y="4154859"/>
              <a:ext cx="312379" cy="309401"/>
            </a:xfrm>
            <a:custGeom>
              <a:avLst/>
              <a:gdLst/>
              <a:ahLst/>
              <a:cxnLst/>
              <a:rect l="l" t="t" r="r" b="b"/>
              <a:pathLst>
                <a:path w="9288" h="9082" extrusionOk="0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747619" y="4215023"/>
              <a:ext cx="177411" cy="230433"/>
            </a:xfrm>
            <a:custGeom>
              <a:avLst/>
              <a:gdLst/>
              <a:ahLst/>
              <a:cxnLst/>
              <a:rect l="l" t="t" r="r" b="b"/>
              <a:pathLst>
                <a:path w="5275" h="6764" extrusionOk="0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48662" y="4184191"/>
              <a:ext cx="583457" cy="111605"/>
            </a:xfrm>
            <a:custGeom>
              <a:avLst/>
              <a:gdLst/>
              <a:ahLst/>
              <a:cxnLst/>
              <a:rect l="l" t="t" r="r" b="b"/>
              <a:pathLst>
                <a:path w="17348" h="3276" extrusionOk="0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009913" y="4223540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05919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108433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15771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53068" y="4325777"/>
              <a:ext cx="583457" cy="111571"/>
            </a:xfrm>
            <a:custGeom>
              <a:avLst/>
              <a:gdLst/>
              <a:ahLst/>
              <a:cxnLst/>
              <a:rect l="l" t="t" r="r" b="b"/>
              <a:pathLst>
                <a:path w="17348" h="3275" extrusionOk="0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014319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063596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11283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16211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21135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26063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309879" y="4364308"/>
              <a:ext cx="30067" cy="31240"/>
            </a:xfrm>
            <a:custGeom>
              <a:avLst/>
              <a:gdLst/>
              <a:ahLst/>
              <a:cxnLst/>
              <a:rect l="l" t="t" r="r" b="b"/>
              <a:pathLst>
                <a:path w="894" h="917" extrusionOk="0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359156" y="4363899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407995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457272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384383" y="4111593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6412402" y="4140585"/>
              <a:ext cx="62119" cy="61696"/>
            </a:xfrm>
            <a:custGeom>
              <a:avLst/>
              <a:gdLst/>
              <a:ahLst/>
              <a:cxnLst/>
              <a:rect l="l" t="t" r="r" b="b"/>
              <a:pathLst>
                <a:path w="1847" h="1811" extrusionOk="0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6384383" y="4411355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6407995" y="4444128"/>
              <a:ext cx="74530" cy="52839"/>
            </a:xfrm>
            <a:custGeom>
              <a:avLst/>
              <a:gdLst/>
              <a:ahLst/>
              <a:cxnLst/>
              <a:rect l="l" t="t" r="r" b="b"/>
              <a:pathLst>
                <a:path w="2216" h="1551" extrusionOk="0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5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081" name="Google Shape;3081;p35"/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5"/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5"/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5"/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5"/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5"/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5"/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5"/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5"/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5"/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5"/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5"/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5"/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5"/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5"/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5"/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5"/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5"/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5"/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5"/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5"/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35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155" name="Google Shape;3155;p35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6" name="Google Shape;3156;p35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57" name="Google Shape;3157;p35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158" name="Google Shape;3158;p35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9" name="Google Shape;3159;p35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0" name="Google Shape;3160;p35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161" name="Google Shape;3161;p35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62" name="Google Shape;3162;p35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168" name="Google Shape;3168;p36"/>
          <p:cNvSpPr/>
          <p:nvPr/>
        </p:nvSpPr>
        <p:spPr>
          <a:xfrm>
            <a:off x="1132364" y="2871587"/>
            <a:ext cx="15761" cy="15561"/>
          </a:xfrm>
          <a:custGeom>
            <a:avLst/>
            <a:gdLst/>
            <a:ahLst/>
            <a:cxnLst/>
            <a:rect l="l" t="t" r="r" b="b"/>
            <a:pathLst>
              <a:path w="631" h="623" extrusionOk="0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" name="Google Shape;3169;p36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171" name="Google Shape;3171;p36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avLst/>
                <a:gdLst/>
                <a:ahLst/>
                <a:cxnLst/>
                <a:rect l="l" t="t" r="r" b="b"/>
                <a:pathLst>
                  <a:path w="29897" h="25859" extrusionOk="0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6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8986" extrusionOk="0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6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118" extrusionOk="0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971" extrusionOk="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6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586" extrusionOk="0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6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68" extrusionOk="0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442" extrusionOk="0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3328" extrusionOk="0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3590" extrusionOk="0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361" extrusionOk="0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98" extrusionOk="0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104" extrusionOk="0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283" extrusionOk="0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244" extrusionOk="0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58" extrusionOk="0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74" extrusionOk="0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079" extrusionOk="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27294" extrusionOk="0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6026" extrusionOk="0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802" extrusionOk="0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3583" extrusionOk="0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547" extrusionOk="0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3540" extrusionOk="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388" extrusionOk="0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373" extrusionOk="0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208" extrusionOk="0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94" extrusionOk="0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01" extrusionOk="0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905" extrusionOk="0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842" extrusionOk="0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2737" extrusionOk="0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3" extrusionOk="0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72" extrusionOk="0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avLst/>
                <a:gdLst/>
                <a:ahLst/>
                <a:cxnLst/>
                <a:rect l="l" t="t" r="r" b="b"/>
                <a:pathLst>
                  <a:path w="35231" h="9074" extrusionOk="0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229" extrusionOk="0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33" extrusionOk="0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852" extrusionOk="0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051" extrusionOk="0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32" extrusionOk="0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36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211" name="Google Shape;3211;p36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2" name="Google Shape;3212;p36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13" name="Google Shape;3213;p36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214" name="Google Shape;3214;p36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215" name="Google Shape;3215;p36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avLst/>
                <a:gdLst/>
                <a:ahLst/>
                <a:cxnLst/>
                <a:rect l="l" t="t" r="r" b="b"/>
                <a:pathLst>
                  <a:path w="42506" h="29568" extrusionOk="0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16626" extrusionOk="0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6780" extrusionOk="0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185" extrusionOk="0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5864" extrusionOk="0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088" extrusionOk="0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5116" extrusionOk="0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4304" extrusionOk="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864" extrusionOk="0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503" extrusionOk="0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214" extrusionOk="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41" extrusionOk="0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635" extrusionOk="0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446" extrusionOk="0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avLst/>
                <a:gdLst/>
                <a:ahLst/>
                <a:cxnLst/>
                <a:rect l="l" t="t" r="r" b="b"/>
                <a:pathLst>
                  <a:path w="42767" h="30136" extrusionOk="0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2704" extrusionOk="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21" extrusionOk="0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1119" extrusionOk="0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915" extrusionOk="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692" extrusionOk="0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17800" extrusionOk="0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36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237" name="Google Shape;3237;p36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8" name="Google Shape;3238;p36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240" name="Google Shape;3240;p36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241" name="Google Shape;3241;p36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36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265" name="Google Shape;3265;p36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66" name="Google Shape;3266;p36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268" name="Google Shape;3268;p36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269" name="Google Shape;3269;p36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6967" h="2205" extrusionOk="0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16777" h="2263" extrusionOk="0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287" extrusionOk="0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003" extrusionOk="0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904" extrusionOk="0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774" extrusionOk="0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avLst/>
                <a:gdLst/>
                <a:ahLst/>
                <a:cxnLst/>
                <a:rect l="l" t="t" r="r" b="b"/>
                <a:pathLst>
                  <a:path w="25076" h="25378" extrusionOk="0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669" extrusionOk="0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49" extrusionOk="0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avLst/>
                <a:gdLst/>
                <a:ahLst/>
                <a:cxnLst/>
                <a:rect l="l" t="t" r="r" b="b"/>
                <a:pathLst>
                  <a:path w="17324" h="17313" extrusionOk="0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18952" extrusionOk="0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53" extrusionOk="0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267" extrusionOk="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270" extrusionOk="0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90" extrusionOk="0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068" extrusionOk="0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958" extrusionOk="0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913" extrusionOk="0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2483" extrusionOk="0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460" extrusionOk="0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36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290" name="Google Shape;3290;p36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91" name="Google Shape;3291;p36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92" name="Google Shape;3292;p36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293" name="Google Shape;3293;p36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294" name="Google Shape;3294;p36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34504" extrusionOk="0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26904" extrusionOk="0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7476" extrusionOk="0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216" extrusionOk="0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906" extrusionOk="0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2907" extrusionOk="0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608" extrusionOk="0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5025" extrusionOk="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4603" extrusionOk="0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4012" extrusionOk="0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3945" extrusionOk="0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25" extrusionOk="0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2" extrusionOk="0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734" extrusionOk="0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003" extrusionOk="0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477" extrusionOk="0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936" extrusionOk="0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6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312" name="Google Shape;3312;p36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13" name="Google Shape;3313;p36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314" name="Google Shape;3314;p36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315" name="Google Shape;3315;p36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316" name="Google Shape;3316;p36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avLst/>
                <a:gdLst/>
                <a:ahLst/>
                <a:cxnLst/>
                <a:rect l="l" t="t" r="r" b="b"/>
                <a:pathLst>
                  <a:path w="25206" h="25183" extrusionOk="0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6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avLst/>
                <a:gdLst/>
                <a:ahLst/>
                <a:cxnLst/>
                <a:rect l="l" t="t" r="r" b="b"/>
                <a:pathLst>
                  <a:path w="23719" h="24435" extrusionOk="0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6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247" extrusionOk="0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6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avLst/>
                <a:gdLst/>
                <a:ahLst/>
                <a:cxnLst/>
                <a:rect l="l" t="t" r="r" b="b"/>
                <a:pathLst>
                  <a:path w="30123" h="15149" extrusionOk="0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6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avLst/>
                <a:gdLst/>
                <a:ahLst/>
                <a:cxnLst/>
                <a:rect l="l" t="t" r="r" b="b"/>
                <a:pathLst>
                  <a:path w="27165" h="13471" extrusionOk="0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5231" extrusionOk="0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6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834" extrusionOk="0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6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668" extrusionOk="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6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717" extrusionOk="0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6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89" extrusionOk="0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502" extrusionOk="0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6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49" extrusionOk="0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6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20" extrusionOk="0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6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77" extrusionOk="0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6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624" extrusionOk="0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6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992" extrusionOk="0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6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07" extrusionOk="0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6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03" extrusionOk="0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6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82" extrusionOk="0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6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96" extrusionOk="0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6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820" extrusionOk="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6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52" extrusionOk="0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6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762" extrusionOk="0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340" name="Google Shape;3340;p36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1" name="Google Shape;3341;p36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342" name="Google Shape;3342;p36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6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4" name="Google Shape;3344;p36"/>
          <p:cNvCxnSpPr>
            <a:stCxn id="3342" idx="1"/>
            <a:endCxn id="3343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45" name="Google Shape;3345;p36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/>
          <p:cNvCxnSpPr>
            <a:stCxn id="3342" idx="3"/>
            <a:endCxn id="3346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8" name="Google Shape;3348;p36"/>
          <p:cNvCxnSpPr>
            <a:stCxn id="3342" idx="2"/>
            <a:endCxn id="3345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50" name="Google Shape;3450;p38"/>
          <p:cNvSpPr/>
          <p:nvPr/>
        </p:nvSpPr>
        <p:spPr>
          <a:xfrm>
            <a:off x="537393" y="2375190"/>
            <a:ext cx="6225" cy="73"/>
          </a:xfrm>
          <a:custGeom>
            <a:avLst/>
            <a:gdLst/>
            <a:ahLst/>
            <a:cxnLst/>
            <a:rect l="l" t="t" r="r" b="b"/>
            <a:pathLst>
              <a:path w="85" h="1" fill="none" extrusionOk="0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8"/>
          <p:cNvSpPr/>
          <p:nvPr/>
        </p:nvSpPr>
        <p:spPr>
          <a:xfrm>
            <a:off x="8600383" y="2375190"/>
            <a:ext cx="5346" cy="73"/>
          </a:xfrm>
          <a:custGeom>
            <a:avLst/>
            <a:gdLst/>
            <a:ahLst/>
            <a:cxnLst/>
            <a:rect l="l" t="t" r="r" b="b"/>
            <a:pathLst>
              <a:path w="73" h="1" fill="none" extrusionOk="0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2" name="Google Shape;3452;p38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453" name="Google Shape;3453;p38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454" name="Google Shape;3454;p38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9122" h="1" fill="none" extrusionOk="0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2" extrusionOk="0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0" name="Google Shape;3460;p38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461" name="Google Shape;3461;p38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9919" extrusionOk="0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919" extrusionOk="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8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9919" extrusionOk="0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9907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954" extrusionOk="0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954" extrusionOk="0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299" fill="none" extrusionOk="0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9" name="Google Shape;3469;p38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470" name="Google Shape;3470;p38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65" h="11014" extrusionOk="0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216" fill="none" extrusionOk="0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333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467" fill="none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8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8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978" fill="none" extrusionOk="0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8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764" extrusionOk="0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38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479" name="Google Shape;3479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2203" extrusionOk="0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8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8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8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8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5037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8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w="3875" cap="flat" cmpd="sng">
                <a:solidFill>
                  <a:srgbClr val="B1B9E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8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5038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fill="none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w="7450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fill="none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w="74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5" name="Google Shape;3495;p38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496" name="Google Shape;3496;p38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252" extrusionOk="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406" extrusionOk="0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11014" extrusionOk="0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1026" extrusionOk="0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extrusionOk="0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fill="none" extrusionOk="0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fill="none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252" extrusionOk="0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406" extrusionOk="0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38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519" name="Google Shape;3519;p38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0" name="Google Shape;3520;p38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1" name="Google Shape;3521;p38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522" name="Google Shape;3522;p38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3" name="Google Shape;3523;p38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4" name="Google Shape;3524;p38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525" name="Google Shape;3525;p38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6" name="Google Shape;3526;p38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7" name="Google Shape;3527;p38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528" name="Google Shape;3528;p38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9" name="Google Shape;3529;p38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5" name="Google Shape;3735;p40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3736" name="Google Shape;3736;p40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37" name="Google Shape;3737;p40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38" name="Google Shape;3738;p40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3739" name="Google Shape;3739;p40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0" name="Google Shape;3740;p40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1" name="Google Shape;3741;p40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4" name="Google Shape;3744;p40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3745" name="Google Shape;3745;p40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6" name="Google Shape;3746;p40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787" name="Google Shape;3787;p41"/>
          <p:cNvSpPr/>
          <p:nvPr/>
        </p:nvSpPr>
        <p:spPr>
          <a:xfrm>
            <a:off x="5271188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249985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3995813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249985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2729034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41"/>
          <p:cNvSpPr/>
          <p:nvPr/>
        </p:nvSpPr>
        <p:spPr>
          <a:xfrm>
            <a:off x="2729034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070722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1115827" y="1884792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2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20" y="26314"/>
                      <a:pt x="26313" y="20420"/>
                      <a:pt x="26313" y="13157"/>
                    </a:cubicBezTo>
                    <a:cubicBezTo>
                      <a:pt x="26313" y="5882"/>
                      <a:pt x="20420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1593414" y="2084635"/>
                <a:ext cx="52306" cy="17359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6050" extrusionOk="0">
                    <a:moveTo>
                      <a:pt x="0" y="1"/>
                    </a:moveTo>
                    <a:cubicBezTo>
                      <a:pt x="441" y="668"/>
                      <a:pt x="691" y="1454"/>
                      <a:pt x="691" y="2299"/>
                    </a:cubicBezTo>
                    <a:lnTo>
                      <a:pt x="691" y="6049"/>
                    </a:lnTo>
                    <a:lnTo>
                      <a:pt x="1822" y="6049"/>
                    </a:lnTo>
                    <a:lnTo>
                      <a:pt x="1822" y="3430"/>
                    </a:lnTo>
                    <a:cubicBezTo>
                      <a:pt x="1822" y="2001"/>
                      <a:pt x="1096" y="73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1415090" y="2070977"/>
                <a:ext cx="150004" cy="187247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6526" extrusionOk="0">
                    <a:moveTo>
                      <a:pt x="2786" y="1"/>
                    </a:moveTo>
                    <a:cubicBezTo>
                      <a:pt x="2691" y="1"/>
                      <a:pt x="2608" y="1"/>
                      <a:pt x="2536" y="13"/>
                    </a:cubicBezTo>
                    <a:cubicBezTo>
                      <a:pt x="1370" y="429"/>
                      <a:pt x="429" y="1346"/>
                      <a:pt x="24" y="2525"/>
                    </a:cubicBezTo>
                    <a:cubicBezTo>
                      <a:pt x="0" y="2620"/>
                      <a:pt x="0" y="2703"/>
                      <a:pt x="0" y="2775"/>
                    </a:cubicBezTo>
                    <a:lnTo>
                      <a:pt x="0" y="6525"/>
                    </a:lnTo>
                    <a:lnTo>
                      <a:pt x="1131" y="6525"/>
                    </a:lnTo>
                    <a:lnTo>
                      <a:pt x="1131" y="3906"/>
                    </a:lnTo>
                    <a:lnTo>
                      <a:pt x="1120" y="3906"/>
                    </a:lnTo>
                    <a:cubicBezTo>
                      <a:pt x="1120" y="2382"/>
                      <a:pt x="2370" y="1132"/>
                      <a:pt x="3906" y="1132"/>
                    </a:cubicBezTo>
                    <a:cubicBezTo>
                      <a:pt x="4382" y="1132"/>
                      <a:pt x="4822" y="1251"/>
                      <a:pt x="5227" y="1453"/>
                    </a:cubicBezTo>
                    <a:cubicBezTo>
                      <a:pt x="4751" y="596"/>
                      <a:pt x="3846" y="1"/>
                      <a:pt x="2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1317392" y="2292024"/>
                <a:ext cx="418509" cy="23266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8109" extrusionOk="0">
                    <a:moveTo>
                      <a:pt x="13407" y="0"/>
                    </a:moveTo>
                    <a:lnTo>
                      <a:pt x="13407" y="0"/>
                    </a:lnTo>
                    <a:cubicBezTo>
                      <a:pt x="13442" y="119"/>
                      <a:pt x="13454" y="238"/>
                      <a:pt x="13454" y="357"/>
                    </a:cubicBezTo>
                    <a:lnTo>
                      <a:pt x="13454" y="5441"/>
                    </a:lnTo>
                    <a:cubicBezTo>
                      <a:pt x="13454" y="6298"/>
                      <a:pt x="12776" y="6977"/>
                      <a:pt x="11918" y="6977"/>
                    </a:cubicBezTo>
                    <a:lnTo>
                      <a:pt x="357" y="6977"/>
                    </a:lnTo>
                    <a:cubicBezTo>
                      <a:pt x="238" y="6977"/>
                      <a:pt x="119" y="6965"/>
                      <a:pt x="0" y="6929"/>
                    </a:cubicBezTo>
                    <a:lnTo>
                      <a:pt x="0" y="6929"/>
                    </a:lnTo>
                    <a:cubicBezTo>
                      <a:pt x="167" y="7608"/>
                      <a:pt x="774" y="8108"/>
                      <a:pt x="1488" y="8108"/>
                    </a:cubicBezTo>
                    <a:lnTo>
                      <a:pt x="13049" y="8108"/>
                    </a:lnTo>
                    <a:cubicBezTo>
                      <a:pt x="13907" y="8108"/>
                      <a:pt x="14585" y="7430"/>
                      <a:pt x="14585" y="6572"/>
                    </a:cubicBezTo>
                    <a:lnTo>
                      <a:pt x="14585" y="1488"/>
                    </a:lnTo>
                    <a:cubicBezTo>
                      <a:pt x="14585" y="774"/>
                      <a:pt x="14085" y="167"/>
                      <a:pt x="13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1280149" y="2028627"/>
                <a:ext cx="427719" cy="46737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16289" extrusionOk="0">
                    <a:moveTo>
                      <a:pt x="7489" y="250"/>
                    </a:moveTo>
                    <a:cubicBezTo>
                      <a:pt x="9692" y="250"/>
                      <a:pt x="11490" y="2036"/>
                      <a:pt x="11490" y="4251"/>
                    </a:cubicBezTo>
                    <a:lnTo>
                      <a:pt x="11490" y="7858"/>
                    </a:lnTo>
                    <a:lnTo>
                      <a:pt x="10406" y="7858"/>
                    </a:lnTo>
                    <a:lnTo>
                      <a:pt x="10406" y="4251"/>
                    </a:lnTo>
                    <a:cubicBezTo>
                      <a:pt x="10406" y="2644"/>
                      <a:pt x="9097" y="1334"/>
                      <a:pt x="7489" y="1334"/>
                    </a:cubicBezTo>
                    <a:cubicBezTo>
                      <a:pt x="5882" y="1334"/>
                      <a:pt x="4572" y="2644"/>
                      <a:pt x="4572" y="4251"/>
                    </a:cubicBezTo>
                    <a:lnTo>
                      <a:pt x="4572" y="7858"/>
                    </a:lnTo>
                    <a:lnTo>
                      <a:pt x="3501" y="7858"/>
                    </a:lnTo>
                    <a:lnTo>
                      <a:pt x="3501" y="4251"/>
                    </a:lnTo>
                    <a:lnTo>
                      <a:pt x="3489" y="4251"/>
                    </a:lnTo>
                    <a:cubicBezTo>
                      <a:pt x="3489" y="2048"/>
                      <a:pt x="5275" y="250"/>
                      <a:pt x="7489" y="250"/>
                    </a:cubicBezTo>
                    <a:close/>
                    <a:moveTo>
                      <a:pt x="7477" y="1631"/>
                    </a:moveTo>
                    <a:cubicBezTo>
                      <a:pt x="8918" y="1631"/>
                      <a:pt x="10109" y="2822"/>
                      <a:pt x="10109" y="4275"/>
                    </a:cubicBezTo>
                    <a:lnTo>
                      <a:pt x="10109" y="7870"/>
                    </a:lnTo>
                    <a:lnTo>
                      <a:pt x="4846" y="7870"/>
                    </a:lnTo>
                    <a:lnTo>
                      <a:pt x="4846" y="4275"/>
                    </a:lnTo>
                    <a:cubicBezTo>
                      <a:pt x="4846" y="2810"/>
                      <a:pt x="6037" y="1631"/>
                      <a:pt x="7477" y="1631"/>
                    </a:cubicBezTo>
                    <a:close/>
                    <a:moveTo>
                      <a:pt x="13216" y="8156"/>
                    </a:moveTo>
                    <a:cubicBezTo>
                      <a:pt x="13978" y="8156"/>
                      <a:pt x="14609" y="8775"/>
                      <a:pt x="14609" y="9537"/>
                    </a:cubicBezTo>
                    <a:lnTo>
                      <a:pt x="14609" y="14633"/>
                    </a:lnTo>
                    <a:cubicBezTo>
                      <a:pt x="14609" y="15383"/>
                      <a:pt x="13978" y="16014"/>
                      <a:pt x="13216" y="16014"/>
                    </a:cubicBezTo>
                    <a:lnTo>
                      <a:pt x="1655" y="16014"/>
                    </a:lnTo>
                    <a:cubicBezTo>
                      <a:pt x="893" y="16014"/>
                      <a:pt x="274" y="15383"/>
                      <a:pt x="274" y="14633"/>
                    </a:cubicBezTo>
                    <a:lnTo>
                      <a:pt x="274" y="9537"/>
                    </a:lnTo>
                    <a:cubicBezTo>
                      <a:pt x="274" y="8775"/>
                      <a:pt x="893" y="8156"/>
                      <a:pt x="1655" y="8156"/>
                    </a:cubicBezTo>
                    <a:close/>
                    <a:moveTo>
                      <a:pt x="7489" y="0"/>
                    </a:moveTo>
                    <a:cubicBezTo>
                      <a:pt x="5120" y="0"/>
                      <a:pt x="3215" y="1917"/>
                      <a:pt x="3215" y="4275"/>
                    </a:cubicBezTo>
                    <a:lnTo>
                      <a:pt x="3215" y="7870"/>
                    </a:lnTo>
                    <a:lnTo>
                      <a:pt x="1667" y="7870"/>
                    </a:lnTo>
                    <a:cubicBezTo>
                      <a:pt x="750" y="7870"/>
                      <a:pt x="0" y="8620"/>
                      <a:pt x="0" y="9537"/>
                    </a:cubicBezTo>
                    <a:lnTo>
                      <a:pt x="0" y="14621"/>
                    </a:lnTo>
                    <a:cubicBezTo>
                      <a:pt x="0" y="15550"/>
                      <a:pt x="750" y="16288"/>
                      <a:pt x="1667" y="16288"/>
                    </a:cubicBezTo>
                    <a:lnTo>
                      <a:pt x="13240" y="16288"/>
                    </a:lnTo>
                    <a:cubicBezTo>
                      <a:pt x="14157" y="16288"/>
                      <a:pt x="14907" y="15550"/>
                      <a:pt x="14907" y="14621"/>
                    </a:cubicBezTo>
                    <a:lnTo>
                      <a:pt x="14907" y="9537"/>
                    </a:lnTo>
                    <a:cubicBezTo>
                      <a:pt x="14883" y="8620"/>
                      <a:pt x="14145" y="7870"/>
                      <a:pt x="13216" y="7870"/>
                    </a:cubicBezTo>
                    <a:lnTo>
                      <a:pt x="11764" y="7870"/>
                    </a:lnTo>
                    <a:lnTo>
                      <a:pt x="11764" y="4275"/>
                    </a:lnTo>
                    <a:cubicBezTo>
                      <a:pt x="11764" y="1905"/>
                      <a:pt x="9847" y="0"/>
                      <a:pt x="7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1350187" y="2356927"/>
                <a:ext cx="3689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87" extrusionOk="0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988"/>
                      <a:pt x="286" y="1286"/>
                      <a:pt x="643" y="1286"/>
                    </a:cubicBezTo>
                    <a:cubicBezTo>
                      <a:pt x="1000" y="1286"/>
                      <a:pt x="1286" y="988"/>
                      <a:pt x="1286" y="643"/>
                    </a:cubicBezTo>
                    <a:cubicBezTo>
                      <a:pt x="1286" y="286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1412680" y="2356927"/>
                <a:ext cx="36583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8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32" y="1286"/>
                    </a:cubicBezTo>
                    <a:cubicBezTo>
                      <a:pt x="989" y="1286"/>
                      <a:pt x="1275" y="988"/>
                      <a:pt x="1275" y="643"/>
                    </a:cubicBezTo>
                    <a:cubicBezTo>
                      <a:pt x="1275" y="286"/>
                      <a:pt x="989" y="0"/>
                      <a:pt x="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1474856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44" y="1286"/>
                    </a:cubicBezTo>
                    <a:cubicBezTo>
                      <a:pt x="1001" y="1286"/>
                      <a:pt x="1287" y="988"/>
                      <a:pt x="1287" y="643"/>
                    </a:cubicBezTo>
                    <a:cubicBezTo>
                      <a:pt x="1287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1537722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988"/>
                      <a:pt x="286" y="1286"/>
                      <a:pt x="644" y="1286"/>
                    </a:cubicBezTo>
                    <a:cubicBezTo>
                      <a:pt x="989" y="1286"/>
                      <a:pt x="1287" y="988"/>
                      <a:pt x="1287" y="643"/>
                    </a:cubicBezTo>
                    <a:cubicBezTo>
                      <a:pt x="1287" y="286"/>
                      <a:pt x="989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1599898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98" y="0"/>
                      <a:pt x="1" y="286"/>
                      <a:pt x="1" y="643"/>
                    </a:cubicBezTo>
                    <a:cubicBezTo>
                      <a:pt x="1" y="988"/>
                      <a:pt x="298" y="1286"/>
                      <a:pt x="644" y="1286"/>
                    </a:cubicBezTo>
                    <a:cubicBezTo>
                      <a:pt x="1001" y="1286"/>
                      <a:pt x="1286" y="988"/>
                      <a:pt x="1286" y="643"/>
                    </a:cubicBezTo>
                    <a:cubicBezTo>
                      <a:pt x="1286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1473377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2378182" y="3416627"/>
                <a:ext cx="755014" cy="755330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25" extrusionOk="0">
                    <a:moveTo>
                      <a:pt x="13157" y="0"/>
                    </a:moveTo>
                    <a:cubicBezTo>
                      <a:pt x="5882" y="0"/>
                      <a:pt x="1" y="5894"/>
                      <a:pt x="1" y="13169"/>
                    </a:cubicBezTo>
                    <a:cubicBezTo>
                      <a:pt x="1" y="20431"/>
                      <a:pt x="5882" y="26325"/>
                      <a:pt x="13157" y="26325"/>
                    </a:cubicBezTo>
                    <a:cubicBezTo>
                      <a:pt x="20420" y="26325"/>
                      <a:pt x="26313" y="20431"/>
                      <a:pt x="26313" y="13169"/>
                    </a:cubicBezTo>
                    <a:cubicBezTo>
                      <a:pt x="26313" y="5894"/>
                      <a:pt x="20420" y="0"/>
                      <a:pt x="13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2614235" y="3670441"/>
                <a:ext cx="45133" cy="3864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47" extrusionOk="0">
                    <a:moveTo>
                      <a:pt x="441" y="1"/>
                    </a:moveTo>
                    <a:cubicBezTo>
                      <a:pt x="310" y="108"/>
                      <a:pt x="168" y="167"/>
                      <a:pt x="13" y="191"/>
                    </a:cubicBezTo>
                    <a:cubicBezTo>
                      <a:pt x="1" y="251"/>
                      <a:pt x="1" y="298"/>
                      <a:pt x="1" y="358"/>
                    </a:cubicBezTo>
                    <a:cubicBezTo>
                      <a:pt x="1" y="632"/>
                      <a:pt x="108" y="882"/>
                      <a:pt x="287" y="1060"/>
                    </a:cubicBezTo>
                    <a:cubicBezTo>
                      <a:pt x="465" y="1239"/>
                      <a:pt x="715" y="1346"/>
                      <a:pt x="965" y="1346"/>
                    </a:cubicBezTo>
                    <a:cubicBezTo>
                      <a:pt x="1192" y="1346"/>
                      <a:pt x="1394" y="1263"/>
                      <a:pt x="1573" y="1132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2845525" y="3653856"/>
                <a:ext cx="118902" cy="13789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06" extrusionOk="0">
                    <a:moveTo>
                      <a:pt x="3085" y="1"/>
                    </a:moveTo>
                    <a:cubicBezTo>
                      <a:pt x="3022" y="1"/>
                      <a:pt x="2958" y="7"/>
                      <a:pt x="2894" y="19"/>
                    </a:cubicBezTo>
                    <a:cubicBezTo>
                      <a:pt x="2882" y="174"/>
                      <a:pt x="2786" y="376"/>
                      <a:pt x="2644" y="507"/>
                    </a:cubicBezTo>
                    <a:cubicBezTo>
                      <a:pt x="2489" y="650"/>
                      <a:pt x="2310" y="745"/>
                      <a:pt x="2120" y="769"/>
                    </a:cubicBezTo>
                    <a:cubicBezTo>
                      <a:pt x="2072" y="1043"/>
                      <a:pt x="2132" y="1329"/>
                      <a:pt x="2310" y="1543"/>
                    </a:cubicBezTo>
                    <a:lnTo>
                      <a:pt x="560" y="3317"/>
                    </a:lnTo>
                    <a:cubicBezTo>
                      <a:pt x="393" y="3150"/>
                      <a:pt x="215" y="3019"/>
                      <a:pt x="0" y="2900"/>
                    </a:cubicBezTo>
                    <a:lnTo>
                      <a:pt x="0" y="2900"/>
                    </a:lnTo>
                    <a:cubicBezTo>
                      <a:pt x="358" y="3448"/>
                      <a:pt x="572" y="4103"/>
                      <a:pt x="596" y="4805"/>
                    </a:cubicBezTo>
                    <a:lnTo>
                      <a:pt x="1513" y="4805"/>
                    </a:lnTo>
                    <a:cubicBezTo>
                      <a:pt x="1322" y="4317"/>
                      <a:pt x="1060" y="3865"/>
                      <a:pt x="703" y="3496"/>
                    </a:cubicBezTo>
                    <a:lnTo>
                      <a:pt x="2453" y="1745"/>
                    </a:lnTo>
                    <a:cubicBezTo>
                      <a:pt x="2644" y="1876"/>
                      <a:pt x="2846" y="1948"/>
                      <a:pt x="3072" y="1948"/>
                    </a:cubicBezTo>
                    <a:cubicBezTo>
                      <a:pt x="3334" y="1948"/>
                      <a:pt x="3572" y="1841"/>
                      <a:pt x="3751" y="1662"/>
                    </a:cubicBezTo>
                    <a:cubicBezTo>
                      <a:pt x="4144" y="1281"/>
                      <a:pt x="4144" y="674"/>
                      <a:pt x="3751" y="281"/>
                    </a:cubicBezTo>
                    <a:cubicBezTo>
                      <a:pt x="3562" y="92"/>
                      <a:pt x="3328" y="1"/>
                      <a:pt x="30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2759763" y="3592885"/>
                <a:ext cx="56065" cy="10117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526" extrusionOk="0">
                    <a:moveTo>
                      <a:pt x="965" y="1"/>
                    </a:moveTo>
                    <a:cubicBezTo>
                      <a:pt x="906" y="1"/>
                      <a:pt x="858" y="1"/>
                      <a:pt x="799" y="13"/>
                    </a:cubicBezTo>
                    <a:cubicBezTo>
                      <a:pt x="751" y="418"/>
                      <a:pt x="430" y="727"/>
                      <a:pt x="13" y="799"/>
                    </a:cubicBezTo>
                    <a:cubicBezTo>
                      <a:pt x="1" y="858"/>
                      <a:pt x="1" y="918"/>
                      <a:pt x="1" y="977"/>
                    </a:cubicBezTo>
                    <a:cubicBezTo>
                      <a:pt x="1" y="1489"/>
                      <a:pt x="370" y="1882"/>
                      <a:pt x="870" y="1942"/>
                    </a:cubicBezTo>
                    <a:lnTo>
                      <a:pt x="870" y="3454"/>
                    </a:lnTo>
                    <a:cubicBezTo>
                      <a:pt x="942" y="3466"/>
                      <a:pt x="1013" y="3489"/>
                      <a:pt x="1084" y="3525"/>
                    </a:cubicBezTo>
                    <a:lnTo>
                      <a:pt x="1084" y="1942"/>
                    </a:lnTo>
                    <a:cubicBezTo>
                      <a:pt x="1573" y="1882"/>
                      <a:pt x="1954" y="1489"/>
                      <a:pt x="1954" y="977"/>
                    </a:cubicBezTo>
                    <a:cubicBezTo>
                      <a:pt x="1954" y="441"/>
                      <a:pt x="1525" y="1"/>
                      <a:pt x="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2631680" y="3652881"/>
                <a:ext cx="50585" cy="63697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220" extrusionOk="0">
                    <a:moveTo>
                      <a:pt x="355" y="0"/>
                    </a:moveTo>
                    <a:cubicBezTo>
                      <a:pt x="295" y="0"/>
                      <a:pt x="236" y="6"/>
                      <a:pt x="179" y="17"/>
                    </a:cubicBezTo>
                    <a:cubicBezTo>
                      <a:pt x="167" y="184"/>
                      <a:pt x="107" y="327"/>
                      <a:pt x="0" y="470"/>
                    </a:cubicBezTo>
                    <a:lnTo>
                      <a:pt x="1762" y="2220"/>
                    </a:lnTo>
                    <a:lnTo>
                      <a:pt x="1762" y="2220"/>
                    </a:lnTo>
                    <a:lnTo>
                      <a:pt x="1119" y="1577"/>
                    </a:lnTo>
                    <a:cubicBezTo>
                      <a:pt x="1417" y="1196"/>
                      <a:pt x="1405" y="648"/>
                      <a:pt x="1048" y="291"/>
                    </a:cubicBezTo>
                    <a:cubicBezTo>
                      <a:pt x="856" y="99"/>
                      <a:pt x="602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2613891" y="3884286"/>
                <a:ext cx="138728" cy="11586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038" extrusionOk="0">
                    <a:moveTo>
                      <a:pt x="2930" y="1"/>
                    </a:moveTo>
                    <a:cubicBezTo>
                      <a:pt x="3049" y="203"/>
                      <a:pt x="3192" y="382"/>
                      <a:pt x="3347" y="561"/>
                    </a:cubicBezTo>
                    <a:lnTo>
                      <a:pt x="1573" y="2323"/>
                    </a:lnTo>
                    <a:cubicBezTo>
                      <a:pt x="1389" y="2197"/>
                      <a:pt x="1175" y="2119"/>
                      <a:pt x="954" y="2119"/>
                    </a:cubicBezTo>
                    <a:cubicBezTo>
                      <a:pt x="903" y="2119"/>
                      <a:pt x="851" y="2123"/>
                      <a:pt x="799" y="2132"/>
                    </a:cubicBezTo>
                    <a:cubicBezTo>
                      <a:pt x="775" y="2323"/>
                      <a:pt x="680" y="2501"/>
                      <a:pt x="537" y="2644"/>
                    </a:cubicBezTo>
                    <a:cubicBezTo>
                      <a:pt x="382" y="2787"/>
                      <a:pt x="203" y="2882"/>
                      <a:pt x="13" y="2906"/>
                    </a:cubicBezTo>
                    <a:cubicBezTo>
                      <a:pt x="1" y="2966"/>
                      <a:pt x="1" y="3013"/>
                      <a:pt x="1" y="3073"/>
                    </a:cubicBezTo>
                    <a:cubicBezTo>
                      <a:pt x="1" y="3335"/>
                      <a:pt x="96" y="3573"/>
                      <a:pt x="275" y="3751"/>
                    </a:cubicBezTo>
                    <a:cubicBezTo>
                      <a:pt x="477" y="3954"/>
                      <a:pt x="727" y="4037"/>
                      <a:pt x="965" y="4037"/>
                    </a:cubicBezTo>
                    <a:cubicBezTo>
                      <a:pt x="1215" y="4037"/>
                      <a:pt x="1465" y="3954"/>
                      <a:pt x="1644" y="3751"/>
                    </a:cubicBezTo>
                    <a:cubicBezTo>
                      <a:pt x="2001" y="3394"/>
                      <a:pt x="2025" y="2847"/>
                      <a:pt x="1727" y="2466"/>
                    </a:cubicBezTo>
                    <a:lnTo>
                      <a:pt x="3478" y="703"/>
                    </a:lnTo>
                    <a:cubicBezTo>
                      <a:pt x="3882" y="1061"/>
                      <a:pt x="4323" y="1334"/>
                      <a:pt x="4835" y="1513"/>
                    </a:cubicBezTo>
                    <a:lnTo>
                      <a:pt x="4835" y="596"/>
                    </a:lnTo>
                    <a:cubicBezTo>
                      <a:pt x="4132" y="584"/>
                      <a:pt x="3478" y="358"/>
                      <a:pt x="29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2904632" y="3944942"/>
                <a:ext cx="59795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36" extrusionOk="0">
                    <a:moveTo>
                      <a:pt x="1024" y="1"/>
                    </a:moveTo>
                    <a:cubicBezTo>
                      <a:pt x="964" y="1"/>
                      <a:pt x="904" y="6"/>
                      <a:pt x="846" y="18"/>
                    </a:cubicBezTo>
                    <a:cubicBezTo>
                      <a:pt x="810" y="209"/>
                      <a:pt x="726" y="387"/>
                      <a:pt x="584" y="530"/>
                    </a:cubicBezTo>
                    <a:cubicBezTo>
                      <a:pt x="429" y="673"/>
                      <a:pt x="250" y="768"/>
                      <a:pt x="60" y="792"/>
                    </a:cubicBezTo>
                    <a:cubicBezTo>
                      <a:pt x="0" y="1090"/>
                      <a:pt x="84" y="1423"/>
                      <a:pt x="322" y="1649"/>
                    </a:cubicBezTo>
                    <a:cubicBezTo>
                      <a:pt x="512" y="1852"/>
                      <a:pt x="774" y="1935"/>
                      <a:pt x="1012" y="1935"/>
                    </a:cubicBezTo>
                    <a:cubicBezTo>
                      <a:pt x="1250" y="1935"/>
                      <a:pt x="1512" y="1852"/>
                      <a:pt x="1691" y="1649"/>
                    </a:cubicBezTo>
                    <a:cubicBezTo>
                      <a:pt x="2084" y="1268"/>
                      <a:pt x="2084" y="661"/>
                      <a:pt x="1691" y="268"/>
                    </a:cubicBezTo>
                    <a:cubicBezTo>
                      <a:pt x="1519" y="96"/>
                      <a:pt x="1270" y="1"/>
                      <a:pt x="10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2833561" y="3797176"/>
                <a:ext cx="188940" cy="102518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3573" extrusionOk="0">
                    <a:moveTo>
                      <a:pt x="1013" y="1"/>
                    </a:moveTo>
                    <a:cubicBezTo>
                      <a:pt x="989" y="941"/>
                      <a:pt x="608" y="1811"/>
                      <a:pt x="1" y="2442"/>
                    </a:cubicBezTo>
                    <a:lnTo>
                      <a:pt x="1132" y="3573"/>
                    </a:lnTo>
                    <a:cubicBezTo>
                      <a:pt x="1751" y="2942"/>
                      <a:pt x="2120" y="2073"/>
                      <a:pt x="2144" y="1132"/>
                    </a:cubicBezTo>
                    <a:lnTo>
                      <a:pt x="4632" y="1132"/>
                    </a:lnTo>
                    <a:cubicBezTo>
                      <a:pt x="4692" y="1620"/>
                      <a:pt x="5097" y="2001"/>
                      <a:pt x="5597" y="2001"/>
                    </a:cubicBezTo>
                    <a:cubicBezTo>
                      <a:pt x="6132" y="2001"/>
                      <a:pt x="6585" y="1572"/>
                      <a:pt x="6585" y="1013"/>
                    </a:cubicBezTo>
                    <a:cubicBezTo>
                      <a:pt x="6573" y="501"/>
                      <a:pt x="6132" y="48"/>
                      <a:pt x="5597" y="48"/>
                    </a:cubicBezTo>
                    <a:cubicBezTo>
                      <a:pt x="5537" y="48"/>
                      <a:pt x="5478" y="48"/>
                      <a:pt x="5442" y="60"/>
                    </a:cubicBezTo>
                    <a:cubicBezTo>
                      <a:pt x="5359" y="465"/>
                      <a:pt x="5049" y="775"/>
                      <a:pt x="4644" y="858"/>
                    </a:cubicBezTo>
                    <a:cubicBezTo>
                      <a:pt x="4644" y="870"/>
                      <a:pt x="4632" y="882"/>
                      <a:pt x="4632" y="918"/>
                    </a:cubicBezTo>
                    <a:lnTo>
                      <a:pt x="2144" y="918"/>
                    </a:lnTo>
                    <a:cubicBezTo>
                      <a:pt x="2132" y="596"/>
                      <a:pt x="2084" y="299"/>
                      <a:pt x="2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2553436" y="3798897"/>
                <a:ext cx="101485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954" extrusionOk="0">
                    <a:moveTo>
                      <a:pt x="989" y="0"/>
                    </a:moveTo>
                    <a:cubicBezTo>
                      <a:pt x="929" y="0"/>
                      <a:pt x="870" y="0"/>
                      <a:pt x="810" y="24"/>
                    </a:cubicBezTo>
                    <a:cubicBezTo>
                      <a:pt x="739" y="417"/>
                      <a:pt x="417" y="750"/>
                      <a:pt x="24" y="810"/>
                    </a:cubicBezTo>
                    <a:cubicBezTo>
                      <a:pt x="1" y="870"/>
                      <a:pt x="1" y="917"/>
                      <a:pt x="1" y="977"/>
                    </a:cubicBezTo>
                    <a:cubicBezTo>
                      <a:pt x="1" y="1512"/>
                      <a:pt x="429" y="1953"/>
                      <a:pt x="989" y="1953"/>
                    </a:cubicBezTo>
                    <a:cubicBezTo>
                      <a:pt x="1489" y="1953"/>
                      <a:pt x="1894" y="1572"/>
                      <a:pt x="1953" y="1096"/>
                    </a:cubicBezTo>
                    <a:lnTo>
                      <a:pt x="3537" y="1096"/>
                    </a:lnTo>
                    <a:cubicBezTo>
                      <a:pt x="3501" y="1012"/>
                      <a:pt x="3489" y="941"/>
                      <a:pt x="3453" y="870"/>
                    </a:cubicBezTo>
                    <a:lnTo>
                      <a:pt x="1953" y="870"/>
                    </a:lnTo>
                    <a:cubicBezTo>
                      <a:pt x="1894" y="381"/>
                      <a:pt x="1489" y="0"/>
                      <a:pt x="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2758415" y="3872350"/>
                <a:ext cx="102518" cy="18894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6585" extrusionOk="0">
                    <a:moveTo>
                      <a:pt x="2441" y="0"/>
                    </a:moveTo>
                    <a:cubicBezTo>
                      <a:pt x="1810" y="619"/>
                      <a:pt x="941" y="988"/>
                      <a:pt x="0" y="1012"/>
                    </a:cubicBezTo>
                    <a:lnTo>
                      <a:pt x="0" y="2000"/>
                    </a:lnTo>
                    <a:cubicBezTo>
                      <a:pt x="286" y="2072"/>
                      <a:pt x="596" y="2131"/>
                      <a:pt x="917" y="2143"/>
                    </a:cubicBezTo>
                    <a:lnTo>
                      <a:pt x="917" y="4632"/>
                    </a:lnTo>
                    <a:cubicBezTo>
                      <a:pt x="893" y="4632"/>
                      <a:pt x="881" y="4644"/>
                      <a:pt x="858" y="4644"/>
                    </a:cubicBezTo>
                    <a:cubicBezTo>
                      <a:pt x="774" y="5048"/>
                      <a:pt x="465" y="5358"/>
                      <a:pt x="60" y="5441"/>
                    </a:cubicBezTo>
                    <a:cubicBezTo>
                      <a:pt x="48" y="5501"/>
                      <a:pt x="48" y="5537"/>
                      <a:pt x="48" y="5596"/>
                    </a:cubicBezTo>
                    <a:cubicBezTo>
                      <a:pt x="48" y="6132"/>
                      <a:pt x="477" y="6584"/>
                      <a:pt x="1024" y="6584"/>
                    </a:cubicBezTo>
                    <a:cubicBezTo>
                      <a:pt x="1572" y="6584"/>
                      <a:pt x="2012" y="6156"/>
                      <a:pt x="2012" y="5596"/>
                    </a:cubicBezTo>
                    <a:cubicBezTo>
                      <a:pt x="2001" y="5096"/>
                      <a:pt x="1620" y="4691"/>
                      <a:pt x="1131" y="4632"/>
                    </a:cubicBezTo>
                    <a:lnTo>
                      <a:pt x="1131" y="2143"/>
                    </a:lnTo>
                    <a:cubicBezTo>
                      <a:pt x="2072" y="2120"/>
                      <a:pt x="2941" y="1739"/>
                      <a:pt x="3572" y="1131"/>
                    </a:cubicBezTo>
                    <a:lnTo>
                      <a:pt x="24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2520984" y="3560434"/>
                <a:ext cx="469065" cy="468405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16325" extrusionOk="0">
                    <a:moveTo>
                      <a:pt x="8192" y="215"/>
                    </a:moveTo>
                    <a:cubicBezTo>
                      <a:pt x="8609" y="215"/>
                      <a:pt x="8954" y="560"/>
                      <a:pt x="8954" y="977"/>
                    </a:cubicBezTo>
                    <a:cubicBezTo>
                      <a:pt x="8954" y="1394"/>
                      <a:pt x="8609" y="1739"/>
                      <a:pt x="8192" y="1739"/>
                    </a:cubicBezTo>
                    <a:cubicBezTo>
                      <a:pt x="7763" y="1727"/>
                      <a:pt x="7430" y="1382"/>
                      <a:pt x="7430" y="977"/>
                    </a:cubicBezTo>
                    <a:cubicBezTo>
                      <a:pt x="7430" y="560"/>
                      <a:pt x="7775" y="215"/>
                      <a:pt x="8192" y="215"/>
                    </a:cubicBezTo>
                    <a:close/>
                    <a:moveTo>
                      <a:pt x="13264" y="2323"/>
                    </a:moveTo>
                    <a:cubicBezTo>
                      <a:pt x="13455" y="2323"/>
                      <a:pt x="13657" y="2394"/>
                      <a:pt x="13800" y="2537"/>
                    </a:cubicBezTo>
                    <a:cubicBezTo>
                      <a:pt x="14097" y="2835"/>
                      <a:pt x="14097" y="3311"/>
                      <a:pt x="13800" y="3597"/>
                    </a:cubicBezTo>
                    <a:cubicBezTo>
                      <a:pt x="13651" y="3745"/>
                      <a:pt x="13458" y="3820"/>
                      <a:pt x="13266" y="3820"/>
                    </a:cubicBezTo>
                    <a:cubicBezTo>
                      <a:pt x="13074" y="3820"/>
                      <a:pt x="12883" y="3745"/>
                      <a:pt x="12740" y="3597"/>
                    </a:cubicBezTo>
                    <a:cubicBezTo>
                      <a:pt x="12431" y="3311"/>
                      <a:pt x="12431" y="2835"/>
                      <a:pt x="12728" y="2537"/>
                    </a:cubicBezTo>
                    <a:cubicBezTo>
                      <a:pt x="12871" y="2394"/>
                      <a:pt x="13074" y="2323"/>
                      <a:pt x="13264" y="2323"/>
                    </a:cubicBezTo>
                    <a:close/>
                    <a:moveTo>
                      <a:pt x="3096" y="2334"/>
                    </a:moveTo>
                    <a:cubicBezTo>
                      <a:pt x="3299" y="2334"/>
                      <a:pt x="3489" y="2406"/>
                      <a:pt x="3632" y="2561"/>
                    </a:cubicBezTo>
                    <a:cubicBezTo>
                      <a:pt x="3930" y="2858"/>
                      <a:pt x="3930" y="3335"/>
                      <a:pt x="3632" y="3608"/>
                    </a:cubicBezTo>
                    <a:cubicBezTo>
                      <a:pt x="3483" y="3751"/>
                      <a:pt x="3290" y="3823"/>
                      <a:pt x="3096" y="3823"/>
                    </a:cubicBezTo>
                    <a:cubicBezTo>
                      <a:pt x="2903" y="3823"/>
                      <a:pt x="2709" y="3751"/>
                      <a:pt x="2560" y="3608"/>
                    </a:cubicBezTo>
                    <a:cubicBezTo>
                      <a:pt x="2263" y="3311"/>
                      <a:pt x="2263" y="2835"/>
                      <a:pt x="2560" y="2561"/>
                    </a:cubicBezTo>
                    <a:cubicBezTo>
                      <a:pt x="2715" y="2406"/>
                      <a:pt x="2906" y="2334"/>
                      <a:pt x="3096" y="2334"/>
                    </a:cubicBezTo>
                    <a:close/>
                    <a:moveTo>
                      <a:pt x="989" y="7395"/>
                    </a:moveTo>
                    <a:cubicBezTo>
                      <a:pt x="1405" y="7395"/>
                      <a:pt x="1751" y="7740"/>
                      <a:pt x="1751" y="8157"/>
                    </a:cubicBezTo>
                    <a:cubicBezTo>
                      <a:pt x="1751" y="8573"/>
                      <a:pt x="1405" y="8907"/>
                      <a:pt x="989" y="8907"/>
                    </a:cubicBezTo>
                    <a:cubicBezTo>
                      <a:pt x="572" y="8907"/>
                      <a:pt x="227" y="8573"/>
                      <a:pt x="227" y="8157"/>
                    </a:cubicBezTo>
                    <a:cubicBezTo>
                      <a:pt x="227" y="7740"/>
                      <a:pt x="572" y="7395"/>
                      <a:pt x="989" y="7395"/>
                    </a:cubicBezTo>
                    <a:close/>
                    <a:moveTo>
                      <a:pt x="15360" y="7395"/>
                    </a:moveTo>
                    <a:cubicBezTo>
                      <a:pt x="15776" y="7395"/>
                      <a:pt x="16122" y="7740"/>
                      <a:pt x="16122" y="8157"/>
                    </a:cubicBezTo>
                    <a:cubicBezTo>
                      <a:pt x="16110" y="8573"/>
                      <a:pt x="15776" y="8907"/>
                      <a:pt x="15360" y="8907"/>
                    </a:cubicBezTo>
                    <a:cubicBezTo>
                      <a:pt x="14943" y="8907"/>
                      <a:pt x="14609" y="8573"/>
                      <a:pt x="14609" y="8157"/>
                    </a:cubicBezTo>
                    <a:cubicBezTo>
                      <a:pt x="14609" y="7740"/>
                      <a:pt x="14943" y="7395"/>
                      <a:pt x="15360" y="7395"/>
                    </a:cubicBezTo>
                    <a:close/>
                    <a:moveTo>
                      <a:pt x="8180" y="4644"/>
                    </a:moveTo>
                    <a:cubicBezTo>
                      <a:pt x="10109" y="4644"/>
                      <a:pt x="11681" y="6216"/>
                      <a:pt x="11681" y="8157"/>
                    </a:cubicBezTo>
                    <a:cubicBezTo>
                      <a:pt x="11681" y="10085"/>
                      <a:pt x="10109" y="11669"/>
                      <a:pt x="8180" y="11669"/>
                    </a:cubicBezTo>
                    <a:cubicBezTo>
                      <a:pt x="6239" y="11669"/>
                      <a:pt x="4668" y="10085"/>
                      <a:pt x="4668" y="8157"/>
                    </a:cubicBezTo>
                    <a:cubicBezTo>
                      <a:pt x="4668" y="6216"/>
                      <a:pt x="6239" y="4644"/>
                      <a:pt x="8180" y="4644"/>
                    </a:cubicBezTo>
                    <a:close/>
                    <a:moveTo>
                      <a:pt x="3096" y="12479"/>
                    </a:moveTo>
                    <a:cubicBezTo>
                      <a:pt x="3299" y="12479"/>
                      <a:pt x="3489" y="12562"/>
                      <a:pt x="3632" y="12705"/>
                    </a:cubicBezTo>
                    <a:cubicBezTo>
                      <a:pt x="3918" y="12991"/>
                      <a:pt x="3918" y="13479"/>
                      <a:pt x="3620" y="13764"/>
                    </a:cubicBezTo>
                    <a:cubicBezTo>
                      <a:pt x="3471" y="13913"/>
                      <a:pt x="3278" y="13988"/>
                      <a:pt x="3086" y="13988"/>
                    </a:cubicBezTo>
                    <a:cubicBezTo>
                      <a:pt x="2894" y="13988"/>
                      <a:pt x="2703" y="13913"/>
                      <a:pt x="2560" y="13764"/>
                    </a:cubicBezTo>
                    <a:cubicBezTo>
                      <a:pt x="2263" y="13467"/>
                      <a:pt x="2263" y="12991"/>
                      <a:pt x="2560" y="12705"/>
                    </a:cubicBezTo>
                    <a:cubicBezTo>
                      <a:pt x="2715" y="12562"/>
                      <a:pt x="2906" y="12479"/>
                      <a:pt x="3096" y="12479"/>
                    </a:cubicBezTo>
                    <a:close/>
                    <a:moveTo>
                      <a:pt x="13254" y="12482"/>
                    </a:moveTo>
                    <a:cubicBezTo>
                      <a:pt x="13446" y="12482"/>
                      <a:pt x="13639" y="12556"/>
                      <a:pt x="13788" y="12705"/>
                    </a:cubicBezTo>
                    <a:cubicBezTo>
                      <a:pt x="14086" y="13002"/>
                      <a:pt x="14086" y="13479"/>
                      <a:pt x="13788" y="13764"/>
                    </a:cubicBezTo>
                    <a:cubicBezTo>
                      <a:pt x="13639" y="13913"/>
                      <a:pt x="13446" y="13988"/>
                      <a:pt x="13254" y="13988"/>
                    </a:cubicBezTo>
                    <a:cubicBezTo>
                      <a:pt x="13062" y="13988"/>
                      <a:pt x="12871" y="13913"/>
                      <a:pt x="12728" y="13764"/>
                    </a:cubicBezTo>
                    <a:cubicBezTo>
                      <a:pt x="12431" y="13467"/>
                      <a:pt x="12431" y="12991"/>
                      <a:pt x="12728" y="12705"/>
                    </a:cubicBezTo>
                    <a:cubicBezTo>
                      <a:pt x="12871" y="12556"/>
                      <a:pt x="13062" y="12482"/>
                      <a:pt x="13254" y="12482"/>
                    </a:cubicBezTo>
                    <a:close/>
                    <a:moveTo>
                      <a:pt x="8168" y="14586"/>
                    </a:moveTo>
                    <a:cubicBezTo>
                      <a:pt x="8597" y="14586"/>
                      <a:pt x="8930" y="14919"/>
                      <a:pt x="8930" y="15336"/>
                    </a:cubicBezTo>
                    <a:cubicBezTo>
                      <a:pt x="8930" y="15753"/>
                      <a:pt x="8597" y="16098"/>
                      <a:pt x="8168" y="16098"/>
                    </a:cubicBezTo>
                    <a:cubicBezTo>
                      <a:pt x="7751" y="16098"/>
                      <a:pt x="7418" y="15753"/>
                      <a:pt x="7418" y="15336"/>
                    </a:cubicBezTo>
                    <a:cubicBezTo>
                      <a:pt x="7418" y="14919"/>
                      <a:pt x="7751" y="14586"/>
                      <a:pt x="8168" y="14586"/>
                    </a:cubicBezTo>
                    <a:close/>
                    <a:moveTo>
                      <a:pt x="8180" y="1"/>
                    </a:moveTo>
                    <a:cubicBezTo>
                      <a:pt x="7644" y="1"/>
                      <a:pt x="7192" y="429"/>
                      <a:pt x="7192" y="977"/>
                    </a:cubicBezTo>
                    <a:cubicBezTo>
                      <a:pt x="7192" y="1489"/>
                      <a:pt x="7561" y="1882"/>
                      <a:pt x="8061" y="1942"/>
                    </a:cubicBezTo>
                    <a:lnTo>
                      <a:pt x="8061" y="4430"/>
                    </a:lnTo>
                    <a:cubicBezTo>
                      <a:pt x="7120" y="4466"/>
                      <a:pt x="6251" y="4835"/>
                      <a:pt x="5620" y="5442"/>
                    </a:cubicBezTo>
                    <a:lnTo>
                      <a:pt x="3858" y="3692"/>
                    </a:lnTo>
                    <a:cubicBezTo>
                      <a:pt x="4156" y="3299"/>
                      <a:pt x="4144" y="2751"/>
                      <a:pt x="3787" y="2394"/>
                    </a:cubicBezTo>
                    <a:cubicBezTo>
                      <a:pt x="3590" y="2198"/>
                      <a:pt x="3340" y="2099"/>
                      <a:pt x="3092" y="2099"/>
                    </a:cubicBezTo>
                    <a:cubicBezTo>
                      <a:pt x="2843" y="2099"/>
                      <a:pt x="2596" y="2198"/>
                      <a:pt x="2406" y="2394"/>
                    </a:cubicBezTo>
                    <a:cubicBezTo>
                      <a:pt x="2013" y="2775"/>
                      <a:pt x="2013" y="3394"/>
                      <a:pt x="2406" y="3775"/>
                    </a:cubicBezTo>
                    <a:cubicBezTo>
                      <a:pt x="2596" y="3966"/>
                      <a:pt x="2846" y="4061"/>
                      <a:pt x="3084" y="4061"/>
                    </a:cubicBezTo>
                    <a:cubicBezTo>
                      <a:pt x="3299" y="4061"/>
                      <a:pt x="3513" y="3978"/>
                      <a:pt x="3691" y="3847"/>
                    </a:cubicBezTo>
                    <a:lnTo>
                      <a:pt x="5454" y="5609"/>
                    </a:lnTo>
                    <a:cubicBezTo>
                      <a:pt x="4846" y="6240"/>
                      <a:pt x="4465" y="7109"/>
                      <a:pt x="4442" y="8049"/>
                    </a:cubicBezTo>
                    <a:lnTo>
                      <a:pt x="1953" y="8049"/>
                    </a:lnTo>
                    <a:cubicBezTo>
                      <a:pt x="1894" y="7549"/>
                      <a:pt x="1489" y="7180"/>
                      <a:pt x="989" y="7180"/>
                    </a:cubicBezTo>
                    <a:cubicBezTo>
                      <a:pt x="453" y="7180"/>
                      <a:pt x="0" y="7609"/>
                      <a:pt x="0" y="8169"/>
                    </a:cubicBezTo>
                    <a:cubicBezTo>
                      <a:pt x="0" y="8704"/>
                      <a:pt x="441" y="9145"/>
                      <a:pt x="989" y="9145"/>
                    </a:cubicBezTo>
                    <a:cubicBezTo>
                      <a:pt x="1489" y="9145"/>
                      <a:pt x="1894" y="8776"/>
                      <a:pt x="1953" y="8288"/>
                    </a:cubicBezTo>
                    <a:lnTo>
                      <a:pt x="4442" y="8288"/>
                    </a:lnTo>
                    <a:cubicBezTo>
                      <a:pt x="4465" y="9228"/>
                      <a:pt x="4846" y="10085"/>
                      <a:pt x="5454" y="10728"/>
                    </a:cubicBezTo>
                    <a:lnTo>
                      <a:pt x="3691" y="12467"/>
                    </a:lnTo>
                    <a:cubicBezTo>
                      <a:pt x="3513" y="12327"/>
                      <a:pt x="3298" y="12256"/>
                      <a:pt x="3083" y="12256"/>
                    </a:cubicBezTo>
                    <a:cubicBezTo>
                      <a:pt x="2839" y="12256"/>
                      <a:pt x="2596" y="12348"/>
                      <a:pt x="2406" y="12538"/>
                    </a:cubicBezTo>
                    <a:cubicBezTo>
                      <a:pt x="2013" y="12931"/>
                      <a:pt x="2013" y="13538"/>
                      <a:pt x="2406" y="13931"/>
                    </a:cubicBezTo>
                    <a:cubicBezTo>
                      <a:pt x="2596" y="14122"/>
                      <a:pt x="2846" y="14205"/>
                      <a:pt x="3084" y="14205"/>
                    </a:cubicBezTo>
                    <a:cubicBezTo>
                      <a:pt x="3334" y="14205"/>
                      <a:pt x="3596" y="14122"/>
                      <a:pt x="3775" y="13931"/>
                    </a:cubicBezTo>
                    <a:cubicBezTo>
                      <a:pt x="4132" y="13574"/>
                      <a:pt x="4144" y="13014"/>
                      <a:pt x="3846" y="12633"/>
                    </a:cubicBezTo>
                    <a:lnTo>
                      <a:pt x="5596" y="10871"/>
                    </a:lnTo>
                    <a:cubicBezTo>
                      <a:pt x="6239" y="11490"/>
                      <a:pt x="7109" y="11859"/>
                      <a:pt x="8037" y="11883"/>
                    </a:cubicBezTo>
                    <a:lnTo>
                      <a:pt x="8037" y="14372"/>
                    </a:lnTo>
                    <a:cubicBezTo>
                      <a:pt x="7549" y="14431"/>
                      <a:pt x="7180" y="14836"/>
                      <a:pt x="7180" y="15336"/>
                    </a:cubicBezTo>
                    <a:cubicBezTo>
                      <a:pt x="7180" y="15872"/>
                      <a:pt x="7609" y="16324"/>
                      <a:pt x="8156" y="16324"/>
                    </a:cubicBezTo>
                    <a:cubicBezTo>
                      <a:pt x="8692" y="16324"/>
                      <a:pt x="9144" y="15896"/>
                      <a:pt x="9144" y="15336"/>
                    </a:cubicBezTo>
                    <a:cubicBezTo>
                      <a:pt x="9144" y="14836"/>
                      <a:pt x="8775" y="14431"/>
                      <a:pt x="8275" y="14372"/>
                    </a:cubicBezTo>
                    <a:lnTo>
                      <a:pt x="8275" y="11883"/>
                    </a:lnTo>
                    <a:cubicBezTo>
                      <a:pt x="9216" y="11859"/>
                      <a:pt x="10085" y="11478"/>
                      <a:pt x="10716" y="10871"/>
                    </a:cubicBezTo>
                    <a:lnTo>
                      <a:pt x="12478" y="12633"/>
                    </a:lnTo>
                    <a:cubicBezTo>
                      <a:pt x="12181" y="13014"/>
                      <a:pt x="12192" y="13562"/>
                      <a:pt x="12550" y="13931"/>
                    </a:cubicBezTo>
                    <a:cubicBezTo>
                      <a:pt x="12740" y="14122"/>
                      <a:pt x="13002" y="14205"/>
                      <a:pt x="13240" y="14205"/>
                    </a:cubicBezTo>
                    <a:cubicBezTo>
                      <a:pt x="13490" y="14205"/>
                      <a:pt x="13740" y="14122"/>
                      <a:pt x="13919" y="13931"/>
                    </a:cubicBezTo>
                    <a:cubicBezTo>
                      <a:pt x="14312" y="13538"/>
                      <a:pt x="14312" y="12931"/>
                      <a:pt x="13919" y="12538"/>
                    </a:cubicBezTo>
                    <a:cubicBezTo>
                      <a:pt x="13729" y="12348"/>
                      <a:pt x="13485" y="12256"/>
                      <a:pt x="13239" y="12256"/>
                    </a:cubicBezTo>
                    <a:cubicBezTo>
                      <a:pt x="13023" y="12256"/>
                      <a:pt x="12805" y="12327"/>
                      <a:pt x="12621" y="12467"/>
                    </a:cubicBezTo>
                    <a:lnTo>
                      <a:pt x="10871" y="10716"/>
                    </a:lnTo>
                    <a:cubicBezTo>
                      <a:pt x="11478" y="10074"/>
                      <a:pt x="11847" y="9204"/>
                      <a:pt x="11883" y="8276"/>
                    </a:cubicBezTo>
                    <a:lnTo>
                      <a:pt x="14395" y="8276"/>
                    </a:lnTo>
                    <a:cubicBezTo>
                      <a:pt x="14455" y="8764"/>
                      <a:pt x="14859" y="9133"/>
                      <a:pt x="15360" y="9133"/>
                    </a:cubicBezTo>
                    <a:cubicBezTo>
                      <a:pt x="15895" y="9133"/>
                      <a:pt x="16348" y="8704"/>
                      <a:pt x="16348" y="8157"/>
                    </a:cubicBezTo>
                    <a:cubicBezTo>
                      <a:pt x="16336" y="7621"/>
                      <a:pt x="15895" y="7180"/>
                      <a:pt x="15360" y="7180"/>
                    </a:cubicBezTo>
                    <a:cubicBezTo>
                      <a:pt x="14859" y="7180"/>
                      <a:pt x="14455" y="7561"/>
                      <a:pt x="14395" y="8049"/>
                    </a:cubicBezTo>
                    <a:lnTo>
                      <a:pt x="11907" y="8049"/>
                    </a:lnTo>
                    <a:cubicBezTo>
                      <a:pt x="11883" y="7109"/>
                      <a:pt x="11502" y="6252"/>
                      <a:pt x="10895" y="5609"/>
                    </a:cubicBezTo>
                    <a:lnTo>
                      <a:pt x="12657" y="3847"/>
                    </a:lnTo>
                    <a:cubicBezTo>
                      <a:pt x="12835" y="3989"/>
                      <a:pt x="13038" y="4061"/>
                      <a:pt x="13264" y="4061"/>
                    </a:cubicBezTo>
                    <a:cubicBezTo>
                      <a:pt x="13514" y="4061"/>
                      <a:pt x="13764" y="3966"/>
                      <a:pt x="13955" y="3775"/>
                    </a:cubicBezTo>
                    <a:cubicBezTo>
                      <a:pt x="14336" y="3394"/>
                      <a:pt x="14336" y="2775"/>
                      <a:pt x="13955" y="2394"/>
                    </a:cubicBezTo>
                    <a:cubicBezTo>
                      <a:pt x="13758" y="2198"/>
                      <a:pt x="13508" y="2099"/>
                      <a:pt x="13258" y="2099"/>
                    </a:cubicBezTo>
                    <a:cubicBezTo>
                      <a:pt x="13008" y="2099"/>
                      <a:pt x="12758" y="2198"/>
                      <a:pt x="12562" y="2394"/>
                    </a:cubicBezTo>
                    <a:cubicBezTo>
                      <a:pt x="12204" y="2751"/>
                      <a:pt x="12192" y="3299"/>
                      <a:pt x="12490" y="3692"/>
                    </a:cubicBezTo>
                    <a:lnTo>
                      <a:pt x="10740" y="5442"/>
                    </a:lnTo>
                    <a:cubicBezTo>
                      <a:pt x="10097" y="4835"/>
                      <a:pt x="9228" y="4466"/>
                      <a:pt x="8299" y="4430"/>
                    </a:cubicBezTo>
                    <a:lnTo>
                      <a:pt x="8299" y="1942"/>
                    </a:lnTo>
                    <a:cubicBezTo>
                      <a:pt x="8787" y="1882"/>
                      <a:pt x="9156" y="1489"/>
                      <a:pt x="9156" y="977"/>
                    </a:cubicBezTo>
                    <a:cubicBezTo>
                      <a:pt x="9156" y="441"/>
                      <a:pt x="8728" y="1"/>
                      <a:pt x="8180" y="1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2740998" y="3812210"/>
                <a:ext cx="29725" cy="3078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73" extrusionOk="0">
                    <a:moveTo>
                      <a:pt x="536" y="239"/>
                    </a:moveTo>
                    <a:cubicBezTo>
                      <a:pt x="667" y="251"/>
                      <a:pt x="774" y="370"/>
                      <a:pt x="774" y="513"/>
                    </a:cubicBezTo>
                    <a:cubicBezTo>
                      <a:pt x="774" y="608"/>
                      <a:pt x="714" y="691"/>
                      <a:pt x="643" y="751"/>
                    </a:cubicBezTo>
                    <a:cubicBezTo>
                      <a:pt x="595" y="775"/>
                      <a:pt x="548" y="787"/>
                      <a:pt x="488" y="787"/>
                    </a:cubicBezTo>
                    <a:cubicBezTo>
                      <a:pt x="357" y="787"/>
                      <a:pt x="226" y="667"/>
                      <a:pt x="226" y="525"/>
                    </a:cubicBezTo>
                    <a:cubicBezTo>
                      <a:pt x="226" y="370"/>
                      <a:pt x="345" y="239"/>
                      <a:pt x="512" y="239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39"/>
                      <a:pt x="0" y="537"/>
                    </a:cubicBezTo>
                    <a:cubicBezTo>
                      <a:pt x="0" y="834"/>
                      <a:pt x="238" y="1072"/>
                      <a:pt x="536" y="1072"/>
                    </a:cubicBezTo>
                    <a:lnTo>
                      <a:pt x="548" y="1072"/>
                    </a:lnTo>
                    <a:cubicBezTo>
                      <a:pt x="738" y="1072"/>
                      <a:pt x="905" y="953"/>
                      <a:pt x="1000" y="787"/>
                    </a:cubicBezTo>
                    <a:cubicBezTo>
                      <a:pt x="1012" y="763"/>
                      <a:pt x="1024" y="715"/>
                      <a:pt x="1036" y="691"/>
                    </a:cubicBezTo>
                    <a:cubicBezTo>
                      <a:pt x="1024" y="608"/>
                      <a:pt x="1036" y="572"/>
                      <a:pt x="1036" y="525"/>
                    </a:cubicBezTo>
                    <a:cubicBezTo>
                      <a:pt x="1036" y="489"/>
                      <a:pt x="1036" y="453"/>
                      <a:pt x="1024" y="417"/>
                    </a:cubicBezTo>
                    <a:cubicBezTo>
                      <a:pt x="1012" y="346"/>
                      <a:pt x="988" y="286"/>
                      <a:pt x="953" y="227"/>
                    </a:cubicBezTo>
                    <a:cubicBezTo>
                      <a:pt x="941" y="191"/>
                      <a:pt x="905" y="167"/>
                      <a:pt x="893" y="156"/>
                    </a:cubicBezTo>
                    <a:cubicBezTo>
                      <a:pt x="857" y="120"/>
                      <a:pt x="822" y="96"/>
                      <a:pt x="774" y="60"/>
                    </a:cubicBezTo>
                    <a:cubicBezTo>
                      <a:pt x="738" y="48"/>
                      <a:pt x="726" y="36"/>
                      <a:pt x="703" y="36"/>
                    </a:cubicBezTo>
                    <a:cubicBezTo>
                      <a:pt x="655" y="13"/>
                      <a:pt x="595" y="1"/>
                      <a:pt x="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2695894" y="3748685"/>
                <a:ext cx="118902" cy="3213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1120" extrusionOk="0">
                    <a:moveTo>
                      <a:pt x="2084" y="0"/>
                    </a:moveTo>
                    <a:cubicBezTo>
                      <a:pt x="1310" y="0"/>
                      <a:pt x="560" y="322"/>
                      <a:pt x="36" y="905"/>
                    </a:cubicBezTo>
                    <a:cubicBezTo>
                      <a:pt x="0" y="965"/>
                      <a:pt x="0" y="1036"/>
                      <a:pt x="60" y="1084"/>
                    </a:cubicBezTo>
                    <a:cubicBezTo>
                      <a:pt x="88" y="1106"/>
                      <a:pt x="119" y="1118"/>
                      <a:pt x="149" y="1118"/>
                    </a:cubicBezTo>
                    <a:cubicBezTo>
                      <a:pt x="182" y="1118"/>
                      <a:pt x="213" y="1103"/>
                      <a:pt x="239" y="1072"/>
                    </a:cubicBezTo>
                    <a:cubicBezTo>
                      <a:pt x="715" y="548"/>
                      <a:pt x="1382" y="238"/>
                      <a:pt x="2084" y="238"/>
                    </a:cubicBezTo>
                    <a:cubicBezTo>
                      <a:pt x="2620" y="238"/>
                      <a:pt x="3120" y="405"/>
                      <a:pt x="3537" y="715"/>
                    </a:cubicBezTo>
                    <a:cubicBezTo>
                      <a:pt x="3668" y="822"/>
                      <a:pt x="3799" y="941"/>
                      <a:pt x="3930" y="1072"/>
                    </a:cubicBezTo>
                    <a:cubicBezTo>
                      <a:pt x="3953" y="1096"/>
                      <a:pt x="3989" y="1119"/>
                      <a:pt x="4013" y="1119"/>
                    </a:cubicBezTo>
                    <a:cubicBezTo>
                      <a:pt x="4049" y="1119"/>
                      <a:pt x="4072" y="1096"/>
                      <a:pt x="4108" y="1084"/>
                    </a:cubicBezTo>
                    <a:cubicBezTo>
                      <a:pt x="4132" y="1048"/>
                      <a:pt x="4144" y="1024"/>
                      <a:pt x="4144" y="988"/>
                    </a:cubicBezTo>
                    <a:cubicBezTo>
                      <a:pt x="4144" y="976"/>
                      <a:pt x="4144" y="953"/>
                      <a:pt x="4120" y="917"/>
                    </a:cubicBezTo>
                    <a:cubicBezTo>
                      <a:pt x="4061" y="846"/>
                      <a:pt x="3989" y="774"/>
                      <a:pt x="3906" y="715"/>
                    </a:cubicBezTo>
                    <a:cubicBezTo>
                      <a:pt x="3703" y="524"/>
                      <a:pt x="3453" y="357"/>
                      <a:pt x="3191" y="238"/>
                    </a:cubicBezTo>
                    <a:cubicBezTo>
                      <a:pt x="3096" y="191"/>
                      <a:pt x="2977" y="143"/>
                      <a:pt x="2858" y="119"/>
                    </a:cubicBezTo>
                    <a:cubicBezTo>
                      <a:pt x="2715" y="72"/>
                      <a:pt x="2584" y="48"/>
                      <a:pt x="2453" y="24"/>
                    </a:cubicBezTo>
                    <a:cubicBezTo>
                      <a:pt x="2334" y="12"/>
                      <a:pt x="2215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2711617" y="3769860"/>
                <a:ext cx="87828" cy="25307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82" extrusionOk="0">
                    <a:moveTo>
                      <a:pt x="1536" y="0"/>
                    </a:moveTo>
                    <a:cubicBezTo>
                      <a:pt x="965" y="0"/>
                      <a:pt x="417" y="238"/>
                      <a:pt x="48" y="679"/>
                    </a:cubicBezTo>
                    <a:cubicBezTo>
                      <a:pt x="0" y="739"/>
                      <a:pt x="0" y="810"/>
                      <a:pt x="60" y="858"/>
                    </a:cubicBezTo>
                    <a:cubicBezTo>
                      <a:pt x="84" y="870"/>
                      <a:pt x="119" y="881"/>
                      <a:pt x="143" y="881"/>
                    </a:cubicBezTo>
                    <a:cubicBezTo>
                      <a:pt x="179" y="881"/>
                      <a:pt x="226" y="870"/>
                      <a:pt x="238" y="834"/>
                    </a:cubicBezTo>
                    <a:cubicBezTo>
                      <a:pt x="560" y="465"/>
                      <a:pt x="1036" y="262"/>
                      <a:pt x="1536" y="262"/>
                    </a:cubicBezTo>
                    <a:cubicBezTo>
                      <a:pt x="2024" y="262"/>
                      <a:pt x="2500" y="465"/>
                      <a:pt x="2822" y="834"/>
                    </a:cubicBezTo>
                    <a:cubicBezTo>
                      <a:pt x="2846" y="858"/>
                      <a:pt x="2858" y="870"/>
                      <a:pt x="2870" y="870"/>
                    </a:cubicBezTo>
                    <a:cubicBezTo>
                      <a:pt x="2887" y="875"/>
                      <a:pt x="2902" y="878"/>
                      <a:pt x="2917" y="878"/>
                    </a:cubicBezTo>
                    <a:cubicBezTo>
                      <a:pt x="2932" y="878"/>
                      <a:pt x="2947" y="875"/>
                      <a:pt x="2965" y="870"/>
                    </a:cubicBezTo>
                    <a:cubicBezTo>
                      <a:pt x="2977" y="870"/>
                      <a:pt x="2989" y="858"/>
                      <a:pt x="3001" y="834"/>
                    </a:cubicBezTo>
                    <a:cubicBezTo>
                      <a:pt x="3060" y="798"/>
                      <a:pt x="3060" y="703"/>
                      <a:pt x="3024" y="655"/>
                    </a:cubicBezTo>
                    <a:cubicBezTo>
                      <a:pt x="2977" y="619"/>
                      <a:pt x="2929" y="572"/>
                      <a:pt x="2870" y="524"/>
                    </a:cubicBezTo>
                    <a:cubicBezTo>
                      <a:pt x="2500" y="191"/>
                      <a:pt x="2024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2727312" y="3790347"/>
                <a:ext cx="56754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32" extrusionOk="0">
                    <a:moveTo>
                      <a:pt x="989" y="1"/>
                    </a:moveTo>
                    <a:cubicBezTo>
                      <a:pt x="632" y="1"/>
                      <a:pt x="287" y="156"/>
                      <a:pt x="48" y="417"/>
                    </a:cubicBezTo>
                    <a:cubicBezTo>
                      <a:pt x="1" y="477"/>
                      <a:pt x="1" y="560"/>
                      <a:pt x="60" y="596"/>
                    </a:cubicBezTo>
                    <a:cubicBezTo>
                      <a:pt x="88" y="619"/>
                      <a:pt x="119" y="630"/>
                      <a:pt x="149" y="630"/>
                    </a:cubicBezTo>
                    <a:cubicBezTo>
                      <a:pt x="182" y="630"/>
                      <a:pt x="214" y="616"/>
                      <a:pt x="239" y="584"/>
                    </a:cubicBezTo>
                    <a:cubicBezTo>
                      <a:pt x="429" y="382"/>
                      <a:pt x="703" y="239"/>
                      <a:pt x="1001" y="239"/>
                    </a:cubicBezTo>
                    <a:cubicBezTo>
                      <a:pt x="1203" y="239"/>
                      <a:pt x="1406" y="298"/>
                      <a:pt x="1561" y="406"/>
                    </a:cubicBezTo>
                    <a:cubicBezTo>
                      <a:pt x="1620" y="441"/>
                      <a:pt x="1668" y="477"/>
                      <a:pt x="1715" y="537"/>
                    </a:cubicBezTo>
                    <a:lnTo>
                      <a:pt x="1763" y="584"/>
                    </a:lnTo>
                    <a:cubicBezTo>
                      <a:pt x="1787" y="620"/>
                      <a:pt x="1811" y="632"/>
                      <a:pt x="1846" y="632"/>
                    </a:cubicBezTo>
                    <a:cubicBezTo>
                      <a:pt x="1882" y="632"/>
                      <a:pt x="1906" y="620"/>
                      <a:pt x="1942" y="596"/>
                    </a:cubicBezTo>
                    <a:cubicBezTo>
                      <a:pt x="1977" y="572"/>
                      <a:pt x="1977" y="513"/>
                      <a:pt x="1965" y="465"/>
                    </a:cubicBezTo>
                    <a:cubicBezTo>
                      <a:pt x="1953" y="465"/>
                      <a:pt x="1942" y="453"/>
                      <a:pt x="1918" y="441"/>
                    </a:cubicBezTo>
                    <a:cubicBezTo>
                      <a:pt x="1906" y="417"/>
                      <a:pt x="1894" y="406"/>
                      <a:pt x="1882" y="382"/>
                    </a:cubicBezTo>
                    <a:cubicBezTo>
                      <a:pt x="1787" y="286"/>
                      <a:pt x="1680" y="215"/>
                      <a:pt x="1584" y="156"/>
                    </a:cubicBezTo>
                    <a:cubicBezTo>
                      <a:pt x="1406" y="48"/>
                      <a:pt x="1191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2753047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1"/>
              <p:cNvSpPr/>
              <p:nvPr/>
            </p:nvSpPr>
            <p:spPr>
              <a:xfrm>
                <a:off x="3638844" y="1815098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3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31" y="26314"/>
                      <a:pt x="26313" y="20420"/>
                      <a:pt x="26313" y="13157"/>
                    </a:cubicBezTo>
                    <a:cubicBezTo>
                      <a:pt x="26313" y="5883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3638499" y="1814782"/>
                <a:ext cx="660387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5" y="1131"/>
                      <a:pt x="14288" y="1131"/>
                    </a:cubicBezTo>
                    <a:cubicBezTo>
                      <a:pt x="17634" y="1131"/>
                      <a:pt x="20694" y="2381"/>
                      <a:pt x="23015" y="4429"/>
                    </a:cubicBezTo>
                    <a:cubicBezTo>
                      <a:pt x="20598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>
                <a:off x="3918624" y="2094218"/>
                <a:ext cx="181078" cy="181767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6335" extrusionOk="0">
                    <a:moveTo>
                      <a:pt x="3406" y="0"/>
                    </a:moveTo>
                    <a:cubicBezTo>
                      <a:pt x="1525" y="0"/>
                      <a:pt x="1" y="1536"/>
                      <a:pt x="1" y="3406"/>
                    </a:cubicBezTo>
                    <a:cubicBezTo>
                      <a:pt x="1" y="4644"/>
                      <a:pt x="655" y="5739"/>
                      <a:pt x="1620" y="6334"/>
                    </a:cubicBezTo>
                    <a:cubicBezTo>
                      <a:pt x="1310" y="5811"/>
                      <a:pt x="1120" y="5191"/>
                      <a:pt x="1120" y="4549"/>
                    </a:cubicBezTo>
                    <a:cubicBezTo>
                      <a:pt x="1120" y="2655"/>
                      <a:pt x="2656" y="1131"/>
                      <a:pt x="4525" y="1131"/>
                    </a:cubicBezTo>
                    <a:cubicBezTo>
                      <a:pt x="5180" y="1131"/>
                      <a:pt x="5787" y="1334"/>
                      <a:pt x="6311" y="1643"/>
                    </a:cubicBezTo>
                    <a:cubicBezTo>
                      <a:pt x="5716" y="655"/>
                      <a:pt x="4632" y="0"/>
                      <a:pt x="3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1"/>
              <p:cNvSpPr/>
              <p:nvPr/>
            </p:nvSpPr>
            <p:spPr>
              <a:xfrm>
                <a:off x="4044671" y="2010178"/>
                <a:ext cx="3250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87" extrusionOk="0">
                    <a:moveTo>
                      <a:pt x="1" y="0"/>
                    </a:moveTo>
                    <a:lnTo>
                      <a:pt x="1" y="953"/>
                    </a:lnTo>
                    <a:cubicBezTo>
                      <a:pt x="382" y="1024"/>
                      <a:pt x="775" y="1132"/>
                      <a:pt x="1132" y="1286"/>
                    </a:cubicBezTo>
                    <a:lnTo>
                      <a:pt x="1132" y="489"/>
                    </a:lnTo>
                    <a:cubicBezTo>
                      <a:pt x="1132" y="227"/>
                      <a:pt x="906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1"/>
              <p:cNvSpPr/>
              <p:nvPr/>
            </p:nvSpPr>
            <p:spPr>
              <a:xfrm>
                <a:off x="4145812" y="2059701"/>
                <a:ext cx="69723" cy="10424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633" extrusionOk="0">
                    <a:moveTo>
                      <a:pt x="1250" y="1"/>
                    </a:moveTo>
                    <a:cubicBezTo>
                      <a:pt x="1286" y="120"/>
                      <a:pt x="1238" y="275"/>
                      <a:pt x="1119" y="394"/>
                    </a:cubicBezTo>
                    <a:lnTo>
                      <a:pt x="0" y="1501"/>
                    </a:lnTo>
                    <a:cubicBezTo>
                      <a:pt x="429" y="2132"/>
                      <a:pt x="750" y="2858"/>
                      <a:pt x="881" y="3632"/>
                    </a:cubicBezTo>
                    <a:lnTo>
                      <a:pt x="1667" y="3632"/>
                    </a:lnTo>
                    <a:cubicBezTo>
                      <a:pt x="1512" y="3275"/>
                      <a:pt x="1334" y="2954"/>
                      <a:pt x="1119" y="2632"/>
                    </a:cubicBezTo>
                    <a:lnTo>
                      <a:pt x="2227" y="1525"/>
                    </a:lnTo>
                    <a:cubicBezTo>
                      <a:pt x="2429" y="1322"/>
                      <a:pt x="2429" y="1025"/>
                      <a:pt x="2227" y="834"/>
                    </a:cubicBezTo>
                    <a:lnTo>
                      <a:pt x="1536" y="132"/>
                    </a:lnTo>
                    <a:cubicBezTo>
                      <a:pt x="1453" y="60"/>
                      <a:pt x="1358" y="13"/>
                      <a:pt x="1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>
                <a:off x="3834240" y="2220609"/>
                <a:ext cx="36583" cy="3248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32" extrusionOk="0">
                    <a:moveTo>
                      <a:pt x="1" y="1"/>
                    </a:moveTo>
                    <a:lnTo>
                      <a:pt x="1" y="644"/>
                    </a:lnTo>
                    <a:cubicBezTo>
                      <a:pt x="1" y="917"/>
                      <a:pt x="215" y="1132"/>
                      <a:pt x="489" y="1132"/>
                    </a:cubicBezTo>
                    <a:lnTo>
                      <a:pt x="1275" y="1132"/>
                    </a:lnTo>
                    <a:cubicBezTo>
                      <a:pt x="1144" y="763"/>
                      <a:pt x="1025" y="394"/>
                      <a:pt x="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>
                <a:off x="4020425" y="2196364"/>
                <a:ext cx="242595" cy="242566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8454" extrusionOk="0">
                    <a:moveTo>
                      <a:pt x="7323" y="0"/>
                    </a:moveTo>
                    <a:lnTo>
                      <a:pt x="7323" y="357"/>
                    </a:lnTo>
                    <a:cubicBezTo>
                      <a:pt x="7323" y="631"/>
                      <a:pt x="7097" y="846"/>
                      <a:pt x="6823" y="846"/>
                    </a:cubicBezTo>
                    <a:lnTo>
                      <a:pt x="5239" y="846"/>
                    </a:lnTo>
                    <a:cubicBezTo>
                      <a:pt x="5085" y="1620"/>
                      <a:pt x="4787" y="2358"/>
                      <a:pt x="4358" y="2977"/>
                    </a:cubicBezTo>
                    <a:lnTo>
                      <a:pt x="5478" y="4096"/>
                    </a:lnTo>
                    <a:cubicBezTo>
                      <a:pt x="5668" y="4287"/>
                      <a:pt x="5668" y="4584"/>
                      <a:pt x="5478" y="4775"/>
                    </a:cubicBezTo>
                    <a:lnTo>
                      <a:pt x="4775" y="5477"/>
                    </a:lnTo>
                    <a:cubicBezTo>
                      <a:pt x="4680" y="5572"/>
                      <a:pt x="4558" y="5620"/>
                      <a:pt x="4434" y="5620"/>
                    </a:cubicBezTo>
                    <a:cubicBezTo>
                      <a:pt x="4311" y="5620"/>
                      <a:pt x="4186" y="5572"/>
                      <a:pt x="4084" y="5477"/>
                    </a:cubicBezTo>
                    <a:lnTo>
                      <a:pt x="2977" y="4358"/>
                    </a:lnTo>
                    <a:cubicBezTo>
                      <a:pt x="2346" y="4799"/>
                      <a:pt x="1620" y="5108"/>
                      <a:pt x="846" y="5239"/>
                    </a:cubicBezTo>
                    <a:lnTo>
                      <a:pt x="846" y="6834"/>
                    </a:lnTo>
                    <a:cubicBezTo>
                      <a:pt x="846" y="7096"/>
                      <a:pt x="620" y="7323"/>
                      <a:pt x="358" y="7323"/>
                    </a:cubicBezTo>
                    <a:lnTo>
                      <a:pt x="1" y="7323"/>
                    </a:lnTo>
                    <a:lnTo>
                      <a:pt x="1" y="7966"/>
                    </a:lnTo>
                    <a:cubicBezTo>
                      <a:pt x="1" y="8228"/>
                      <a:pt x="215" y="8454"/>
                      <a:pt x="489" y="8454"/>
                    </a:cubicBezTo>
                    <a:lnTo>
                      <a:pt x="1489" y="8454"/>
                    </a:lnTo>
                    <a:cubicBezTo>
                      <a:pt x="1751" y="8454"/>
                      <a:pt x="1977" y="8228"/>
                      <a:pt x="1977" y="7966"/>
                    </a:cubicBezTo>
                    <a:lnTo>
                      <a:pt x="1977" y="6370"/>
                    </a:lnTo>
                    <a:cubicBezTo>
                      <a:pt x="2751" y="6227"/>
                      <a:pt x="3477" y="5930"/>
                      <a:pt x="4096" y="5489"/>
                    </a:cubicBezTo>
                    <a:lnTo>
                      <a:pt x="5216" y="6608"/>
                    </a:lnTo>
                    <a:cubicBezTo>
                      <a:pt x="5311" y="6704"/>
                      <a:pt x="5433" y="6751"/>
                      <a:pt x="5556" y="6751"/>
                    </a:cubicBezTo>
                    <a:cubicBezTo>
                      <a:pt x="5680" y="6751"/>
                      <a:pt x="5805" y="6704"/>
                      <a:pt x="5906" y="6608"/>
                    </a:cubicBezTo>
                    <a:lnTo>
                      <a:pt x="6609" y="5906"/>
                    </a:lnTo>
                    <a:cubicBezTo>
                      <a:pt x="6799" y="5715"/>
                      <a:pt x="6799" y="5418"/>
                      <a:pt x="6609" y="5227"/>
                    </a:cubicBezTo>
                    <a:lnTo>
                      <a:pt x="5489" y="4108"/>
                    </a:lnTo>
                    <a:cubicBezTo>
                      <a:pt x="5918" y="3489"/>
                      <a:pt x="6228" y="2751"/>
                      <a:pt x="6370" y="1977"/>
                    </a:cubicBezTo>
                    <a:lnTo>
                      <a:pt x="7954" y="1977"/>
                    </a:lnTo>
                    <a:cubicBezTo>
                      <a:pt x="8228" y="1977"/>
                      <a:pt x="8454" y="1762"/>
                      <a:pt x="8454" y="1489"/>
                    </a:cubicBezTo>
                    <a:lnTo>
                      <a:pt x="8454" y="488"/>
                    </a:lnTo>
                    <a:cubicBezTo>
                      <a:pt x="8454" y="227"/>
                      <a:pt x="8228" y="0"/>
                      <a:pt x="79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>
                <a:off x="3883103" y="2322065"/>
                <a:ext cx="104900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371" extrusionOk="0">
                    <a:moveTo>
                      <a:pt x="1524" y="1"/>
                    </a:moveTo>
                    <a:lnTo>
                      <a:pt x="405" y="1108"/>
                    </a:lnTo>
                    <a:cubicBezTo>
                      <a:pt x="309" y="1205"/>
                      <a:pt x="174" y="1253"/>
                      <a:pt x="43" y="1253"/>
                    </a:cubicBezTo>
                    <a:cubicBezTo>
                      <a:pt x="29" y="1253"/>
                      <a:pt x="15" y="1252"/>
                      <a:pt x="0" y="1251"/>
                    </a:cubicBezTo>
                    <a:lnTo>
                      <a:pt x="0" y="1251"/>
                    </a:lnTo>
                    <a:cubicBezTo>
                      <a:pt x="24" y="1346"/>
                      <a:pt x="60" y="1453"/>
                      <a:pt x="143" y="1525"/>
                    </a:cubicBezTo>
                    <a:lnTo>
                      <a:pt x="834" y="2227"/>
                    </a:lnTo>
                    <a:cubicBezTo>
                      <a:pt x="935" y="2323"/>
                      <a:pt x="1060" y="2370"/>
                      <a:pt x="1184" y="2370"/>
                    </a:cubicBezTo>
                    <a:cubicBezTo>
                      <a:pt x="1307" y="2370"/>
                      <a:pt x="1429" y="2323"/>
                      <a:pt x="1524" y="2227"/>
                    </a:cubicBezTo>
                    <a:lnTo>
                      <a:pt x="2644" y="1108"/>
                    </a:lnTo>
                    <a:cubicBezTo>
                      <a:pt x="2953" y="1334"/>
                      <a:pt x="3298" y="1513"/>
                      <a:pt x="3632" y="1668"/>
                    </a:cubicBezTo>
                    <a:lnTo>
                      <a:pt x="3632" y="870"/>
                    </a:lnTo>
                    <a:lnTo>
                      <a:pt x="3656" y="870"/>
                    </a:lnTo>
                    <a:cubicBezTo>
                      <a:pt x="2882" y="727"/>
                      <a:pt x="2143" y="429"/>
                      <a:pt x="1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1"/>
              <p:cNvSpPr/>
              <p:nvPr/>
            </p:nvSpPr>
            <p:spPr>
              <a:xfrm>
                <a:off x="3798030" y="1974312"/>
                <a:ext cx="436269" cy="436614"/>
              </a:xfrm>
              <a:custGeom>
                <a:avLst/>
                <a:gdLst/>
                <a:ahLst/>
                <a:cxnLst/>
                <a:rect l="l" t="t" r="r" b="b"/>
                <a:pathLst>
                  <a:path w="15205" h="15217" extrusionOk="0">
                    <a:moveTo>
                      <a:pt x="7609" y="4334"/>
                    </a:moveTo>
                    <a:cubicBezTo>
                      <a:pt x="9419" y="4334"/>
                      <a:pt x="10883" y="5799"/>
                      <a:pt x="10883" y="7608"/>
                    </a:cubicBezTo>
                    <a:cubicBezTo>
                      <a:pt x="10883" y="9406"/>
                      <a:pt x="9419" y="10883"/>
                      <a:pt x="7609" y="10883"/>
                    </a:cubicBezTo>
                    <a:cubicBezTo>
                      <a:pt x="5811" y="10883"/>
                      <a:pt x="4335" y="9406"/>
                      <a:pt x="4335" y="7608"/>
                    </a:cubicBezTo>
                    <a:cubicBezTo>
                      <a:pt x="4335" y="5799"/>
                      <a:pt x="5811" y="4334"/>
                      <a:pt x="7609" y="4334"/>
                    </a:cubicBezTo>
                    <a:close/>
                    <a:moveTo>
                      <a:pt x="7609" y="4036"/>
                    </a:moveTo>
                    <a:cubicBezTo>
                      <a:pt x="5644" y="4036"/>
                      <a:pt x="4061" y="5632"/>
                      <a:pt x="4061" y="7596"/>
                    </a:cubicBezTo>
                    <a:cubicBezTo>
                      <a:pt x="4061" y="9561"/>
                      <a:pt x="5644" y="11144"/>
                      <a:pt x="7609" y="11144"/>
                    </a:cubicBezTo>
                    <a:cubicBezTo>
                      <a:pt x="9561" y="11144"/>
                      <a:pt x="11157" y="9561"/>
                      <a:pt x="11169" y="7596"/>
                    </a:cubicBezTo>
                    <a:cubicBezTo>
                      <a:pt x="11169" y="5632"/>
                      <a:pt x="9573" y="4036"/>
                      <a:pt x="7609" y="4036"/>
                    </a:cubicBezTo>
                    <a:close/>
                    <a:moveTo>
                      <a:pt x="8121" y="286"/>
                    </a:moveTo>
                    <a:cubicBezTo>
                      <a:pt x="8311" y="286"/>
                      <a:pt x="8466" y="429"/>
                      <a:pt x="8466" y="631"/>
                    </a:cubicBezTo>
                    <a:lnTo>
                      <a:pt x="8466" y="2262"/>
                    </a:lnTo>
                    <a:cubicBezTo>
                      <a:pt x="8466" y="2322"/>
                      <a:pt x="8526" y="2382"/>
                      <a:pt x="8585" y="2393"/>
                    </a:cubicBezTo>
                    <a:cubicBezTo>
                      <a:pt x="9323" y="2536"/>
                      <a:pt x="10026" y="2834"/>
                      <a:pt x="10645" y="3263"/>
                    </a:cubicBezTo>
                    <a:cubicBezTo>
                      <a:pt x="10670" y="3278"/>
                      <a:pt x="10699" y="3284"/>
                      <a:pt x="10727" y="3284"/>
                    </a:cubicBezTo>
                    <a:cubicBezTo>
                      <a:pt x="10766" y="3284"/>
                      <a:pt x="10803" y="3271"/>
                      <a:pt x="10823" y="3251"/>
                    </a:cubicBezTo>
                    <a:lnTo>
                      <a:pt x="11943" y="2131"/>
                    </a:lnTo>
                    <a:cubicBezTo>
                      <a:pt x="12008" y="2066"/>
                      <a:pt x="12097" y="2033"/>
                      <a:pt x="12187" y="2033"/>
                    </a:cubicBezTo>
                    <a:cubicBezTo>
                      <a:pt x="12276" y="2033"/>
                      <a:pt x="12365" y="2066"/>
                      <a:pt x="12431" y="2131"/>
                    </a:cubicBezTo>
                    <a:lnTo>
                      <a:pt x="13133" y="2822"/>
                    </a:lnTo>
                    <a:cubicBezTo>
                      <a:pt x="13205" y="2893"/>
                      <a:pt x="13240" y="2977"/>
                      <a:pt x="13240" y="3072"/>
                    </a:cubicBezTo>
                    <a:cubicBezTo>
                      <a:pt x="13240" y="3155"/>
                      <a:pt x="13193" y="3251"/>
                      <a:pt x="13133" y="3310"/>
                    </a:cubicBezTo>
                    <a:lnTo>
                      <a:pt x="12014" y="4417"/>
                    </a:lnTo>
                    <a:cubicBezTo>
                      <a:pt x="11978" y="4465"/>
                      <a:pt x="11955" y="4537"/>
                      <a:pt x="12002" y="4596"/>
                    </a:cubicBezTo>
                    <a:cubicBezTo>
                      <a:pt x="12431" y="5227"/>
                      <a:pt x="12728" y="5930"/>
                      <a:pt x="12871" y="6668"/>
                    </a:cubicBezTo>
                    <a:cubicBezTo>
                      <a:pt x="12883" y="6739"/>
                      <a:pt x="12931" y="6787"/>
                      <a:pt x="13002" y="6787"/>
                    </a:cubicBezTo>
                    <a:lnTo>
                      <a:pt x="14598" y="6787"/>
                    </a:lnTo>
                    <a:cubicBezTo>
                      <a:pt x="14788" y="6787"/>
                      <a:pt x="14931" y="6942"/>
                      <a:pt x="14931" y="7132"/>
                    </a:cubicBezTo>
                    <a:lnTo>
                      <a:pt x="14931" y="8132"/>
                    </a:lnTo>
                    <a:cubicBezTo>
                      <a:pt x="14931" y="8323"/>
                      <a:pt x="14788" y="8466"/>
                      <a:pt x="14598" y="8466"/>
                    </a:cubicBezTo>
                    <a:lnTo>
                      <a:pt x="12967" y="8466"/>
                    </a:lnTo>
                    <a:cubicBezTo>
                      <a:pt x="12907" y="8466"/>
                      <a:pt x="12848" y="8525"/>
                      <a:pt x="12836" y="8585"/>
                    </a:cubicBezTo>
                    <a:cubicBezTo>
                      <a:pt x="12705" y="9335"/>
                      <a:pt x="12407" y="10037"/>
                      <a:pt x="11966" y="10656"/>
                    </a:cubicBezTo>
                    <a:cubicBezTo>
                      <a:pt x="11931" y="10716"/>
                      <a:pt x="11943" y="10787"/>
                      <a:pt x="11990" y="10835"/>
                    </a:cubicBezTo>
                    <a:lnTo>
                      <a:pt x="13098" y="11954"/>
                    </a:lnTo>
                    <a:cubicBezTo>
                      <a:pt x="13181" y="12014"/>
                      <a:pt x="13205" y="12097"/>
                      <a:pt x="13205" y="12192"/>
                    </a:cubicBezTo>
                    <a:cubicBezTo>
                      <a:pt x="13205" y="12276"/>
                      <a:pt x="13157" y="12371"/>
                      <a:pt x="13098" y="12430"/>
                    </a:cubicBezTo>
                    <a:lnTo>
                      <a:pt x="12407" y="13133"/>
                    </a:lnTo>
                    <a:cubicBezTo>
                      <a:pt x="12336" y="13198"/>
                      <a:pt x="12246" y="13231"/>
                      <a:pt x="12157" y="13231"/>
                    </a:cubicBezTo>
                    <a:cubicBezTo>
                      <a:pt x="12068" y="13231"/>
                      <a:pt x="11978" y="13198"/>
                      <a:pt x="11907" y="13133"/>
                    </a:cubicBezTo>
                    <a:lnTo>
                      <a:pt x="10800" y="12014"/>
                    </a:lnTo>
                    <a:cubicBezTo>
                      <a:pt x="10773" y="11987"/>
                      <a:pt x="10739" y="11971"/>
                      <a:pt x="10703" y="11971"/>
                    </a:cubicBezTo>
                    <a:cubicBezTo>
                      <a:pt x="10676" y="11971"/>
                      <a:pt x="10647" y="11981"/>
                      <a:pt x="10621" y="12002"/>
                    </a:cubicBezTo>
                    <a:cubicBezTo>
                      <a:pt x="9990" y="12430"/>
                      <a:pt x="9288" y="12728"/>
                      <a:pt x="8549" y="12859"/>
                    </a:cubicBezTo>
                    <a:cubicBezTo>
                      <a:pt x="8478" y="12871"/>
                      <a:pt x="8430" y="12919"/>
                      <a:pt x="8430" y="12990"/>
                    </a:cubicBezTo>
                    <a:lnTo>
                      <a:pt x="8430" y="14585"/>
                    </a:lnTo>
                    <a:cubicBezTo>
                      <a:pt x="8430" y="14776"/>
                      <a:pt x="8276" y="14931"/>
                      <a:pt x="8085" y="14931"/>
                    </a:cubicBezTo>
                    <a:lnTo>
                      <a:pt x="7085" y="14931"/>
                    </a:lnTo>
                    <a:cubicBezTo>
                      <a:pt x="6894" y="14931"/>
                      <a:pt x="6752" y="14776"/>
                      <a:pt x="6752" y="14585"/>
                    </a:cubicBezTo>
                    <a:lnTo>
                      <a:pt x="6752" y="12990"/>
                    </a:lnTo>
                    <a:cubicBezTo>
                      <a:pt x="6752" y="12930"/>
                      <a:pt x="6692" y="12871"/>
                      <a:pt x="6632" y="12859"/>
                    </a:cubicBezTo>
                    <a:cubicBezTo>
                      <a:pt x="5882" y="12728"/>
                      <a:pt x="5192" y="12430"/>
                      <a:pt x="4561" y="12002"/>
                    </a:cubicBezTo>
                    <a:cubicBezTo>
                      <a:pt x="4549" y="11978"/>
                      <a:pt x="4513" y="11966"/>
                      <a:pt x="4489" y="11966"/>
                    </a:cubicBezTo>
                    <a:cubicBezTo>
                      <a:pt x="4454" y="11966"/>
                      <a:pt x="4430" y="11978"/>
                      <a:pt x="4418" y="11990"/>
                    </a:cubicBezTo>
                    <a:lnTo>
                      <a:pt x="3299" y="13109"/>
                    </a:lnTo>
                    <a:cubicBezTo>
                      <a:pt x="3233" y="13174"/>
                      <a:pt x="3144" y="13207"/>
                      <a:pt x="3055" y="13207"/>
                    </a:cubicBezTo>
                    <a:cubicBezTo>
                      <a:pt x="2965" y="13207"/>
                      <a:pt x="2876" y="13174"/>
                      <a:pt x="2811" y="13109"/>
                    </a:cubicBezTo>
                    <a:lnTo>
                      <a:pt x="2108" y="12407"/>
                    </a:lnTo>
                    <a:cubicBezTo>
                      <a:pt x="1977" y="12276"/>
                      <a:pt x="1977" y="12049"/>
                      <a:pt x="2108" y="11918"/>
                    </a:cubicBezTo>
                    <a:lnTo>
                      <a:pt x="3227" y="10799"/>
                    </a:lnTo>
                    <a:cubicBezTo>
                      <a:pt x="3263" y="10763"/>
                      <a:pt x="3287" y="10680"/>
                      <a:pt x="3239" y="10621"/>
                    </a:cubicBezTo>
                    <a:cubicBezTo>
                      <a:pt x="2811" y="10001"/>
                      <a:pt x="2513" y="9299"/>
                      <a:pt x="2370" y="8561"/>
                    </a:cubicBezTo>
                    <a:cubicBezTo>
                      <a:pt x="2358" y="8477"/>
                      <a:pt x="2310" y="8442"/>
                      <a:pt x="2239" y="8442"/>
                    </a:cubicBezTo>
                    <a:lnTo>
                      <a:pt x="644" y="8442"/>
                    </a:lnTo>
                    <a:cubicBezTo>
                      <a:pt x="453" y="8442"/>
                      <a:pt x="310" y="8287"/>
                      <a:pt x="310" y="8096"/>
                    </a:cubicBezTo>
                    <a:lnTo>
                      <a:pt x="310" y="7096"/>
                    </a:lnTo>
                    <a:cubicBezTo>
                      <a:pt x="310" y="6906"/>
                      <a:pt x="453" y="6751"/>
                      <a:pt x="644" y="6751"/>
                    </a:cubicBezTo>
                    <a:lnTo>
                      <a:pt x="2239" y="6751"/>
                    </a:lnTo>
                    <a:cubicBezTo>
                      <a:pt x="2299" y="6751"/>
                      <a:pt x="2358" y="6692"/>
                      <a:pt x="2370" y="6632"/>
                    </a:cubicBezTo>
                    <a:cubicBezTo>
                      <a:pt x="2513" y="5894"/>
                      <a:pt x="2811" y="5191"/>
                      <a:pt x="3239" y="4572"/>
                    </a:cubicBezTo>
                    <a:cubicBezTo>
                      <a:pt x="3287" y="4513"/>
                      <a:pt x="3263" y="4441"/>
                      <a:pt x="3227" y="4394"/>
                    </a:cubicBezTo>
                    <a:lnTo>
                      <a:pt x="2108" y="3274"/>
                    </a:lnTo>
                    <a:cubicBezTo>
                      <a:pt x="1977" y="3143"/>
                      <a:pt x="1977" y="2917"/>
                      <a:pt x="2108" y="2786"/>
                    </a:cubicBezTo>
                    <a:lnTo>
                      <a:pt x="2811" y="2084"/>
                    </a:lnTo>
                    <a:cubicBezTo>
                      <a:pt x="2876" y="2018"/>
                      <a:pt x="2965" y="1986"/>
                      <a:pt x="3055" y="1986"/>
                    </a:cubicBezTo>
                    <a:cubicBezTo>
                      <a:pt x="3144" y="1986"/>
                      <a:pt x="3233" y="2018"/>
                      <a:pt x="3299" y="2084"/>
                    </a:cubicBezTo>
                    <a:lnTo>
                      <a:pt x="4418" y="3203"/>
                    </a:lnTo>
                    <a:cubicBezTo>
                      <a:pt x="4438" y="3230"/>
                      <a:pt x="4473" y="3245"/>
                      <a:pt x="4510" y="3245"/>
                    </a:cubicBezTo>
                    <a:cubicBezTo>
                      <a:pt x="4540" y="3245"/>
                      <a:pt x="4570" y="3236"/>
                      <a:pt x="4596" y="3215"/>
                    </a:cubicBezTo>
                    <a:cubicBezTo>
                      <a:pt x="5216" y="2786"/>
                      <a:pt x="5918" y="2489"/>
                      <a:pt x="6656" y="2358"/>
                    </a:cubicBezTo>
                    <a:cubicBezTo>
                      <a:pt x="6740" y="2334"/>
                      <a:pt x="6775" y="2298"/>
                      <a:pt x="6775" y="2215"/>
                    </a:cubicBezTo>
                    <a:lnTo>
                      <a:pt x="6775" y="631"/>
                    </a:lnTo>
                    <a:cubicBezTo>
                      <a:pt x="6775" y="429"/>
                      <a:pt x="6930" y="286"/>
                      <a:pt x="7121" y="286"/>
                    </a:cubicBezTo>
                    <a:close/>
                    <a:moveTo>
                      <a:pt x="7109" y="0"/>
                    </a:moveTo>
                    <a:cubicBezTo>
                      <a:pt x="6763" y="0"/>
                      <a:pt x="6478" y="286"/>
                      <a:pt x="6478" y="631"/>
                    </a:cubicBezTo>
                    <a:lnTo>
                      <a:pt x="6478" y="2120"/>
                    </a:lnTo>
                    <a:cubicBezTo>
                      <a:pt x="5775" y="2262"/>
                      <a:pt x="5108" y="2536"/>
                      <a:pt x="4513" y="2929"/>
                    </a:cubicBezTo>
                    <a:lnTo>
                      <a:pt x="3477" y="1893"/>
                    </a:lnTo>
                    <a:cubicBezTo>
                      <a:pt x="3358" y="1774"/>
                      <a:pt x="3195" y="1715"/>
                      <a:pt x="3031" y="1715"/>
                    </a:cubicBezTo>
                    <a:cubicBezTo>
                      <a:pt x="2867" y="1715"/>
                      <a:pt x="2703" y="1774"/>
                      <a:pt x="2584" y="1893"/>
                    </a:cubicBezTo>
                    <a:lnTo>
                      <a:pt x="1882" y="2596"/>
                    </a:lnTo>
                    <a:cubicBezTo>
                      <a:pt x="1644" y="2846"/>
                      <a:pt x="1644" y="3251"/>
                      <a:pt x="1882" y="3489"/>
                    </a:cubicBezTo>
                    <a:lnTo>
                      <a:pt x="2918" y="4525"/>
                    </a:lnTo>
                    <a:cubicBezTo>
                      <a:pt x="2525" y="5120"/>
                      <a:pt x="2251" y="5787"/>
                      <a:pt x="2108" y="6489"/>
                    </a:cubicBezTo>
                    <a:lnTo>
                      <a:pt x="632" y="6489"/>
                    </a:lnTo>
                    <a:cubicBezTo>
                      <a:pt x="286" y="6489"/>
                      <a:pt x="1" y="6775"/>
                      <a:pt x="1" y="7120"/>
                    </a:cubicBezTo>
                    <a:lnTo>
                      <a:pt x="1" y="8108"/>
                    </a:lnTo>
                    <a:cubicBezTo>
                      <a:pt x="1" y="8454"/>
                      <a:pt x="286" y="8739"/>
                      <a:pt x="632" y="8739"/>
                    </a:cubicBezTo>
                    <a:lnTo>
                      <a:pt x="2108" y="8739"/>
                    </a:lnTo>
                    <a:cubicBezTo>
                      <a:pt x="2251" y="9442"/>
                      <a:pt x="2525" y="10109"/>
                      <a:pt x="2918" y="10704"/>
                    </a:cubicBezTo>
                    <a:lnTo>
                      <a:pt x="1882" y="11740"/>
                    </a:lnTo>
                    <a:cubicBezTo>
                      <a:pt x="1644" y="12002"/>
                      <a:pt x="1644" y="12395"/>
                      <a:pt x="1882" y="12633"/>
                    </a:cubicBezTo>
                    <a:lnTo>
                      <a:pt x="2584" y="13335"/>
                    </a:lnTo>
                    <a:cubicBezTo>
                      <a:pt x="2709" y="13454"/>
                      <a:pt x="2873" y="13514"/>
                      <a:pt x="3035" y="13514"/>
                    </a:cubicBezTo>
                    <a:cubicBezTo>
                      <a:pt x="3197" y="13514"/>
                      <a:pt x="3358" y="13454"/>
                      <a:pt x="3477" y="13335"/>
                    </a:cubicBezTo>
                    <a:lnTo>
                      <a:pt x="4513" y="12299"/>
                    </a:lnTo>
                    <a:cubicBezTo>
                      <a:pt x="5108" y="12692"/>
                      <a:pt x="5763" y="12966"/>
                      <a:pt x="6478" y="13109"/>
                    </a:cubicBezTo>
                    <a:lnTo>
                      <a:pt x="6478" y="14585"/>
                    </a:lnTo>
                    <a:cubicBezTo>
                      <a:pt x="6478" y="14931"/>
                      <a:pt x="6763" y="15216"/>
                      <a:pt x="7109" y="15216"/>
                    </a:cubicBezTo>
                    <a:lnTo>
                      <a:pt x="8109" y="15216"/>
                    </a:lnTo>
                    <a:cubicBezTo>
                      <a:pt x="8466" y="15216"/>
                      <a:pt x="8728" y="14931"/>
                      <a:pt x="8728" y="14573"/>
                    </a:cubicBezTo>
                    <a:lnTo>
                      <a:pt x="8728" y="13097"/>
                    </a:lnTo>
                    <a:cubicBezTo>
                      <a:pt x="9430" y="12942"/>
                      <a:pt x="10097" y="12680"/>
                      <a:pt x="10692" y="12276"/>
                    </a:cubicBezTo>
                    <a:lnTo>
                      <a:pt x="11740" y="13323"/>
                    </a:lnTo>
                    <a:cubicBezTo>
                      <a:pt x="11865" y="13442"/>
                      <a:pt x="12029" y="13502"/>
                      <a:pt x="12191" y="13502"/>
                    </a:cubicBezTo>
                    <a:cubicBezTo>
                      <a:pt x="12353" y="13502"/>
                      <a:pt x="12514" y="13442"/>
                      <a:pt x="12633" y="13323"/>
                    </a:cubicBezTo>
                    <a:lnTo>
                      <a:pt x="13324" y="12621"/>
                    </a:lnTo>
                    <a:cubicBezTo>
                      <a:pt x="13443" y="12502"/>
                      <a:pt x="13502" y="12335"/>
                      <a:pt x="13502" y="12168"/>
                    </a:cubicBezTo>
                    <a:cubicBezTo>
                      <a:pt x="13502" y="12014"/>
                      <a:pt x="13443" y="11847"/>
                      <a:pt x="13324" y="11728"/>
                    </a:cubicBezTo>
                    <a:lnTo>
                      <a:pt x="12288" y="10680"/>
                    </a:lnTo>
                    <a:cubicBezTo>
                      <a:pt x="12693" y="10085"/>
                      <a:pt x="12955" y="9430"/>
                      <a:pt x="13109" y="8716"/>
                    </a:cubicBezTo>
                    <a:lnTo>
                      <a:pt x="14574" y="8716"/>
                    </a:lnTo>
                    <a:cubicBezTo>
                      <a:pt x="14919" y="8716"/>
                      <a:pt x="15205" y="8442"/>
                      <a:pt x="15205" y="8096"/>
                    </a:cubicBezTo>
                    <a:lnTo>
                      <a:pt x="15205" y="7096"/>
                    </a:lnTo>
                    <a:cubicBezTo>
                      <a:pt x="15205" y="6751"/>
                      <a:pt x="14919" y="6477"/>
                      <a:pt x="14574" y="6477"/>
                    </a:cubicBezTo>
                    <a:lnTo>
                      <a:pt x="13109" y="6477"/>
                    </a:lnTo>
                    <a:cubicBezTo>
                      <a:pt x="12955" y="5775"/>
                      <a:pt x="12693" y="5108"/>
                      <a:pt x="12288" y="4513"/>
                    </a:cubicBezTo>
                    <a:lnTo>
                      <a:pt x="13324" y="3465"/>
                    </a:lnTo>
                    <a:cubicBezTo>
                      <a:pt x="13443" y="3346"/>
                      <a:pt x="13502" y="3191"/>
                      <a:pt x="13502" y="3024"/>
                    </a:cubicBezTo>
                    <a:cubicBezTo>
                      <a:pt x="13502" y="2858"/>
                      <a:pt x="13443" y="2691"/>
                      <a:pt x="13324" y="2572"/>
                    </a:cubicBezTo>
                    <a:lnTo>
                      <a:pt x="12633" y="1881"/>
                    </a:lnTo>
                    <a:cubicBezTo>
                      <a:pt x="12514" y="1756"/>
                      <a:pt x="12350" y="1694"/>
                      <a:pt x="12187" y="1694"/>
                    </a:cubicBezTo>
                    <a:cubicBezTo>
                      <a:pt x="12023" y="1694"/>
                      <a:pt x="11859" y="1756"/>
                      <a:pt x="11740" y="1881"/>
                    </a:cubicBezTo>
                    <a:lnTo>
                      <a:pt x="10692" y="2917"/>
                    </a:lnTo>
                    <a:cubicBezTo>
                      <a:pt x="10097" y="2512"/>
                      <a:pt x="9442" y="2251"/>
                      <a:pt x="8728" y="2096"/>
                    </a:cubicBezTo>
                    <a:lnTo>
                      <a:pt x="8728" y="631"/>
                    </a:lnTo>
                    <a:cubicBezTo>
                      <a:pt x="8728" y="286"/>
                      <a:pt x="8442" y="0"/>
                      <a:pt x="8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1"/>
              <p:cNvSpPr/>
              <p:nvPr/>
            </p:nvSpPr>
            <p:spPr>
              <a:xfrm>
                <a:off x="4007456" y="2009489"/>
                <a:ext cx="17789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43" y="1"/>
                      <a:pt x="0" y="132"/>
                      <a:pt x="0" y="310"/>
                    </a:cubicBezTo>
                    <a:cubicBezTo>
                      <a:pt x="0" y="477"/>
                      <a:pt x="143" y="620"/>
                      <a:pt x="310" y="620"/>
                    </a:cubicBezTo>
                    <a:cubicBezTo>
                      <a:pt x="488" y="620"/>
                      <a:pt x="619" y="477"/>
                      <a:pt x="619" y="310"/>
                    </a:cubicBezTo>
                    <a:cubicBezTo>
                      <a:pt x="619" y="132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>
                <a:off x="4129744" y="2060562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1"/>
                    </a:moveTo>
                    <a:cubicBezTo>
                      <a:pt x="260" y="1"/>
                      <a:pt x="179" y="30"/>
                      <a:pt x="120" y="90"/>
                    </a:cubicBezTo>
                    <a:cubicBezTo>
                      <a:pt x="1" y="209"/>
                      <a:pt x="1" y="411"/>
                      <a:pt x="120" y="530"/>
                    </a:cubicBezTo>
                    <a:cubicBezTo>
                      <a:pt x="179" y="590"/>
                      <a:pt x="260" y="620"/>
                      <a:pt x="340" y="620"/>
                    </a:cubicBezTo>
                    <a:cubicBezTo>
                      <a:pt x="420" y="620"/>
                      <a:pt x="501" y="590"/>
                      <a:pt x="560" y="530"/>
                    </a:cubicBezTo>
                    <a:cubicBezTo>
                      <a:pt x="679" y="411"/>
                      <a:pt x="679" y="209"/>
                      <a:pt x="560" y="90"/>
                    </a:cubicBezTo>
                    <a:cubicBezTo>
                      <a:pt x="501" y="30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>
                <a:off x="4181333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77" y="632"/>
                      <a:pt x="620" y="489"/>
                      <a:pt x="620" y="322"/>
                    </a:cubicBezTo>
                    <a:cubicBezTo>
                      <a:pt x="620" y="144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>
                <a:off x="4129744" y="2306543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0"/>
                    </a:moveTo>
                    <a:cubicBezTo>
                      <a:pt x="260" y="0"/>
                      <a:pt x="179" y="30"/>
                      <a:pt x="120" y="89"/>
                    </a:cubicBezTo>
                    <a:cubicBezTo>
                      <a:pt x="1" y="208"/>
                      <a:pt x="1" y="411"/>
                      <a:pt x="120" y="530"/>
                    </a:cubicBezTo>
                    <a:cubicBezTo>
                      <a:pt x="179" y="589"/>
                      <a:pt x="260" y="619"/>
                      <a:pt x="340" y="619"/>
                    </a:cubicBezTo>
                    <a:cubicBezTo>
                      <a:pt x="420" y="619"/>
                      <a:pt x="501" y="589"/>
                      <a:pt x="560" y="530"/>
                    </a:cubicBezTo>
                    <a:cubicBezTo>
                      <a:pt x="679" y="411"/>
                      <a:pt x="679" y="208"/>
                      <a:pt x="560" y="89"/>
                    </a:cubicBezTo>
                    <a:cubicBezTo>
                      <a:pt x="501" y="30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1"/>
              <p:cNvSpPr/>
              <p:nvPr/>
            </p:nvSpPr>
            <p:spPr>
              <a:xfrm>
                <a:off x="4007456" y="2357271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43" y="0"/>
                      <a:pt x="0" y="143"/>
                      <a:pt x="0" y="322"/>
                    </a:cubicBezTo>
                    <a:cubicBezTo>
                      <a:pt x="0" y="488"/>
                      <a:pt x="143" y="631"/>
                      <a:pt x="310" y="631"/>
                    </a:cubicBezTo>
                    <a:cubicBezTo>
                      <a:pt x="488" y="631"/>
                      <a:pt x="619" y="488"/>
                      <a:pt x="619" y="322"/>
                    </a:cubicBezTo>
                    <a:cubicBezTo>
                      <a:pt x="619" y="143"/>
                      <a:pt x="488" y="0"/>
                      <a:pt x="31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1"/>
              <p:cNvSpPr/>
              <p:nvPr/>
            </p:nvSpPr>
            <p:spPr>
              <a:xfrm>
                <a:off x="3883447" y="2306543"/>
                <a:ext cx="19827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20" extrusionOk="0">
                    <a:moveTo>
                      <a:pt x="351" y="0"/>
                    </a:moveTo>
                    <a:cubicBezTo>
                      <a:pt x="271" y="0"/>
                      <a:pt x="191" y="30"/>
                      <a:pt x="131" y="89"/>
                    </a:cubicBezTo>
                    <a:cubicBezTo>
                      <a:pt x="0" y="208"/>
                      <a:pt x="0" y="411"/>
                      <a:pt x="131" y="530"/>
                    </a:cubicBezTo>
                    <a:cubicBezTo>
                      <a:pt x="191" y="589"/>
                      <a:pt x="271" y="619"/>
                      <a:pt x="351" y="619"/>
                    </a:cubicBezTo>
                    <a:cubicBezTo>
                      <a:pt x="432" y="619"/>
                      <a:pt x="512" y="589"/>
                      <a:pt x="572" y="530"/>
                    </a:cubicBezTo>
                    <a:cubicBezTo>
                      <a:pt x="691" y="411"/>
                      <a:pt x="691" y="208"/>
                      <a:pt x="572" y="89"/>
                    </a:cubicBezTo>
                    <a:cubicBezTo>
                      <a:pt x="512" y="30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1"/>
              <p:cNvSpPr/>
              <p:nvPr/>
            </p:nvSpPr>
            <p:spPr>
              <a:xfrm>
                <a:off x="3833235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88" y="632"/>
                      <a:pt x="619" y="489"/>
                      <a:pt x="619" y="322"/>
                    </a:cubicBezTo>
                    <a:cubicBezTo>
                      <a:pt x="619" y="144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1"/>
              <p:cNvSpPr/>
              <p:nvPr/>
            </p:nvSpPr>
            <p:spPr>
              <a:xfrm>
                <a:off x="3883792" y="2060304"/>
                <a:ext cx="19482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29" extrusionOk="0">
                    <a:moveTo>
                      <a:pt x="339" y="1"/>
                    </a:moveTo>
                    <a:cubicBezTo>
                      <a:pt x="259" y="1"/>
                      <a:pt x="179" y="33"/>
                      <a:pt x="119" y="99"/>
                    </a:cubicBezTo>
                    <a:cubicBezTo>
                      <a:pt x="0" y="218"/>
                      <a:pt x="0" y="420"/>
                      <a:pt x="119" y="539"/>
                    </a:cubicBezTo>
                    <a:cubicBezTo>
                      <a:pt x="179" y="599"/>
                      <a:pt x="259" y="629"/>
                      <a:pt x="339" y="629"/>
                    </a:cubicBezTo>
                    <a:cubicBezTo>
                      <a:pt x="420" y="629"/>
                      <a:pt x="500" y="599"/>
                      <a:pt x="560" y="539"/>
                    </a:cubicBezTo>
                    <a:cubicBezTo>
                      <a:pt x="679" y="420"/>
                      <a:pt x="679" y="218"/>
                      <a:pt x="560" y="99"/>
                    </a:cubicBezTo>
                    <a:cubicBezTo>
                      <a:pt x="500" y="33"/>
                      <a:pt x="420" y="1"/>
                      <a:pt x="339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1"/>
              <p:cNvSpPr/>
              <p:nvPr/>
            </p:nvSpPr>
            <p:spPr>
              <a:xfrm>
                <a:off x="3883792" y="2059701"/>
                <a:ext cx="265119" cy="265147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9241" extrusionOk="0">
                    <a:moveTo>
                      <a:pt x="4417" y="1"/>
                    </a:moveTo>
                    <a:cubicBezTo>
                      <a:pt x="4346" y="1"/>
                      <a:pt x="4286" y="72"/>
                      <a:pt x="4286" y="156"/>
                    </a:cubicBezTo>
                    <a:cubicBezTo>
                      <a:pt x="4298" y="227"/>
                      <a:pt x="4358" y="287"/>
                      <a:pt x="4429" y="287"/>
                    </a:cubicBezTo>
                    <a:cubicBezTo>
                      <a:pt x="4501" y="287"/>
                      <a:pt x="4560" y="215"/>
                      <a:pt x="4560" y="132"/>
                    </a:cubicBezTo>
                    <a:cubicBezTo>
                      <a:pt x="4560" y="60"/>
                      <a:pt x="4489" y="1"/>
                      <a:pt x="4417" y="1"/>
                    </a:cubicBezTo>
                    <a:close/>
                    <a:moveTo>
                      <a:pt x="5155" y="47"/>
                    </a:moveTo>
                    <a:cubicBezTo>
                      <a:pt x="5074" y="47"/>
                      <a:pt x="5024" y="102"/>
                      <a:pt x="5013" y="167"/>
                    </a:cubicBezTo>
                    <a:cubicBezTo>
                      <a:pt x="5001" y="239"/>
                      <a:pt x="5060" y="298"/>
                      <a:pt x="5132" y="310"/>
                    </a:cubicBezTo>
                    <a:cubicBezTo>
                      <a:pt x="5132" y="310"/>
                      <a:pt x="5144" y="310"/>
                      <a:pt x="5156" y="322"/>
                    </a:cubicBezTo>
                    <a:cubicBezTo>
                      <a:pt x="5215" y="322"/>
                      <a:pt x="5275" y="275"/>
                      <a:pt x="5298" y="191"/>
                    </a:cubicBezTo>
                    <a:cubicBezTo>
                      <a:pt x="5310" y="120"/>
                      <a:pt x="5251" y="60"/>
                      <a:pt x="5179" y="48"/>
                    </a:cubicBezTo>
                    <a:cubicBezTo>
                      <a:pt x="5171" y="47"/>
                      <a:pt x="5163" y="47"/>
                      <a:pt x="5155" y="47"/>
                    </a:cubicBezTo>
                    <a:close/>
                    <a:moveTo>
                      <a:pt x="3697" y="106"/>
                    </a:moveTo>
                    <a:cubicBezTo>
                      <a:pt x="3688" y="106"/>
                      <a:pt x="3678" y="107"/>
                      <a:pt x="3667" y="108"/>
                    </a:cubicBezTo>
                    <a:cubicBezTo>
                      <a:pt x="3596" y="120"/>
                      <a:pt x="3548" y="191"/>
                      <a:pt x="3572" y="275"/>
                    </a:cubicBezTo>
                    <a:cubicBezTo>
                      <a:pt x="3584" y="334"/>
                      <a:pt x="3643" y="370"/>
                      <a:pt x="3703" y="394"/>
                    </a:cubicBezTo>
                    <a:lnTo>
                      <a:pt x="3727" y="394"/>
                    </a:lnTo>
                    <a:cubicBezTo>
                      <a:pt x="3810" y="370"/>
                      <a:pt x="3846" y="298"/>
                      <a:pt x="3834" y="227"/>
                    </a:cubicBezTo>
                    <a:cubicBezTo>
                      <a:pt x="3824" y="144"/>
                      <a:pt x="3767" y="106"/>
                      <a:pt x="3697" y="106"/>
                    </a:cubicBezTo>
                    <a:close/>
                    <a:moveTo>
                      <a:pt x="5861" y="172"/>
                    </a:moveTo>
                    <a:cubicBezTo>
                      <a:pt x="5803" y="172"/>
                      <a:pt x="5746" y="208"/>
                      <a:pt x="5727" y="275"/>
                    </a:cubicBezTo>
                    <a:cubicBezTo>
                      <a:pt x="5691" y="346"/>
                      <a:pt x="5739" y="418"/>
                      <a:pt x="5810" y="453"/>
                    </a:cubicBezTo>
                    <a:cubicBezTo>
                      <a:pt x="5834" y="453"/>
                      <a:pt x="5846" y="465"/>
                      <a:pt x="5858" y="465"/>
                    </a:cubicBezTo>
                    <a:cubicBezTo>
                      <a:pt x="5918" y="465"/>
                      <a:pt x="5977" y="418"/>
                      <a:pt x="5989" y="358"/>
                    </a:cubicBezTo>
                    <a:cubicBezTo>
                      <a:pt x="6025" y="287"/>
                      <a:pt x="5977" y="191"/>
                      <a:pt x="5906" y="179"/>
                    </a:cubicBezTo>
                    <a:cubicBezTo>
                      <a:pt x="5891" y="175"/>
                      <a:pt x="5876" y="172"/>
                      <a:pt x="5861" y="172"/>
                    </a:cubicBezTo>
                    <a:close/>
                    <a:moveTo>
                      <a:pt x="2997" y="304"/>
                    </a:moveTo>
                    <a:cubicBezTo>
                      <a:pt x="2983" y="304"/>
                      <a:pt x="2968" y="306"/>
                      <a:pt x="2953" y="310"/>
                    </a:cubicBezTo>
                    <a:cubicBezTo>
                      <a:pt x="2893" y="346"/>
                      <a:pt x="2858" y="418"/>
                      <a:pt x="2881" y="489"/>
                    </a:cubicBezTo>
                    <a:cubicBezTo>
                      <a:pt x="2917" y="548"/>
                      <a:pt x="2953" y="584"/>
                      <a:pt x="3012" y="584"/>
                    </a:cubicBezTo>
                    <a:cubicBezTo>
                      <a:pt x="3036" y="584"/>
                      <a:pt x="3048" y="572"/>
                      <a:pt x="3060" y="572"/>
                    </a:cubicBezTo>
                    <a:cubicBezTo>
                      <a:pt x="3120" y="537"/>
                      <a:pt x="3167" y="465"/>
                      <a:pt x="3131" y="394"/>
                    </a:cubicBezTo>
                    <a:cubicBezTo>
                      <a:pt x="3112" y="345"/>
                      <a:pt x="3060" y="304"/>
                      <a:pt x="2997" y="304"/>
                    </a:cubicBezTo>
                    <a:close/>
                    <a:moveTo>
                      <a:pt x="6521" y="439"/>
                    </a:moveTo>
                    <a:cubicBezTo>
                      <a:pt x="6472" y="439"/>
                      <a:pt x="6420" y="472"/>
                      <a:pt x="6394" y="525"/>
                    </a:cubicBezTo>
                    <a:cubicBezTo>
                      <a:pt x="6370" y="584"/>
                      <a:pt x="6394" y="668"/>
                      <a:pt x="6465" y="703"/>
                    </a:cubicBezTo>
                    <a:cubicBezTo>
                      <a:pt x="6481" y="703"/>
                      <a:pt x="6497" y="709"/>
                      <a:pt x="6506" y="709"/>
                    </a:cubicBezTo>
                    <a:cubicBezTo>
                      <a:pt x="6510" y="709"/>
                      <a:pt x="6513" y="707"/>
                      <a:pt x="6513" y="703"/>
                    </a:cubicBezTo>
                    <a:cubicBezTo>
                      <a:pt x="6572" y="703"/>
                      <a:pt x="6620" y="668"/>
                      <a:pt x="6644" y="632"/>
                    </a:cubicBezTo>
                    <a:cubicBezTo>
                      <a:pt x="6680" y="572"/>
                      <a:pt x="6644" y="477"/>
                      <a:pt x="6572" y="453"/>
                    </a:cubicBezTo>
                    <a:cubicBezTo>
                      <a:pt x="6556" y="444"/>
                      <a:pt x="6539" y="439"/>
                      <a:pt x="6521" y="439"/>
                    </a:cubicBezTo>
                    <a:close/>
                    <a:moveTo>
                      <a:pt x="2367" y="607"/>
                    </a:moveTo>
                    <a:cubicBezTo>
                      <a:pt x="2340" y="607"/>
                      <a:pt x="2312" y="614"/>
                      <a:pt x="2286" y="632"/>
                    </a:cubicBezTo>
                    <a:cubicBezTo>
                      <a:pt x="2227" y="668"/>
                      <a:pt x="2203" y="751"/>
                      <a:pt x="2239" y="822"/>
                    </a:cubicBezTo>
                    <a:cubicBezTo>
                      <a:pt x="2268" y="862"/>
                      <a:pt x="2306" y="885"/>
                      <a:pt x="2338" y="885"/>
                    </a:cubicBezTo>
                    <a:cubicBezTo>
                      <a:pt x="2345" y="885"/>
                      <a:pt x="2351" y="884"/>
                      <a:pt x="2358" y="882"/>
                    </a:cubicBezTo>
                    <a:cubicBezTo>
                      <a:pt x="2393" y="882"/>
                      <a:pt x="2405" y="882"/>
                      <a:pt x="2441" y="870"/>
                    </a:cubicBezTo>
                    <a:cubicBezTo>
                      <a:pt x="2500" y="822"/>
                      <a:pt x="2524" y="727"/>
                      <a:pt x="2477" y="668"/>
                    </a:cubicBezTo>
                    <a:cubicBezTo>
                      <a:pt x="2454" y="630"/>
                      <a:pt x="2412" y="607"/>
                      <a:pt x="2367" y="607"/>
                    </a:cubicBezTo>
                    <a:close/>
                    <a:moveTo>
                      <a:pt x="7156" y="793"/>
                    </a:moveTo>
                    <a:cubicBezTo>
                      <a:pt x="7116" y="793"/>
                      <a:pt x="7076" y="811"/>
                      <a:pt x="7049" y="846"/>
                    </a:cubicBezTo>
                    <a:cubicBezTo>
                      <a:pt x="7001" y="906"/>
                      <a:pt x="7025" y="1001"/>
                      <a:pt x="7084" y="1049"/>
                    </a:cubicBezTo>
                    <a:cubicBezTo>
                      <a:pt x="7096" y="1060"/>
                      <a:pt x="7120" y="1072"/>
                      <a:pt x="7156" y="1072"/>
                    </a:cubicBezTo>
                    <a:cubicBezTo>
                      <a:pt x="7203" y="1072"/>
                      <a:pt x="7239" y="1060"/>
                      <a:pt x="7275" y="1013"/>
                    </a:cubicBezTo>
                    <a:cubicBezTo>
                      <a:pt x="7322" y="953"/>
                      <a:pt x="7299" y="870"/>
                      <a:pt x="7239" y="822"/>
                    </a:cubicBezTo>
                    <a:cubicBezTo>
                      <a:pt x="7214" y="802"/>
                      <a:pt x="7185" y="793"/>
                      <a:pt x="7156" y="793"/>
                    </a:cubicBezTo>
                    <a:close/>
                    <a:moveTo>
                      <a:pt x="1773" y="1026"/>
                    </a:moveTo>
                    <a:cubicBezTo>
                      <a:pt x="1740" y="1026"/>
                      <a:pt x="1707" y="1038"/>
                      <a:pt x="1679" y="1060"/>
                    </a:cubicBezTo>
                    <a:cubicBezTo>
                      <a:pt x="1619" y="1108"/>
                      <a:pt x="1619" y="1191"/>
                      <a:pt x="1667" y="1251"/>
                    </a:cubicBezTo>
                    <a:cubicBezTo>
                      <a:pt x="1691" y="1287"/>
                      <a:pt x="1738" y="1299"/>
                      <a:pt x="1762" y="1299"/>
                    </a:cubicBezTo>
                    <a:cubicBezTo>
                      <a:pt x="1798" y="1299"/>
                      <a:pt x="1822" y="1287"/>
                      <a:pt x="1858" y="1263"/>
                    </a:cubicBezTo>
                    <a:cubicBezTo>
                      <a:pt x="1917" y="1227"/>
                      <a:pt x="1917" y="1132"/>
                      <a:pt x="1869" y="1072"/>
                    </a:cubicBezTo>
                    <a:cubicBezTo>
                      <a:pt x="1844" y="1041"/>
                      <a:pt x="1809" y="1026"/>
                      <a:pt x="1773" y="1026"/>
                    </a:cubicBezTo>
                    <a:close/>
                    <a:moveTo>
                      <a:pt x="7715" y="1254"/>
                    </a:moveTo>
                    <a:cubicBezTo>
                      <a:pt x="7683" y="1254"/>
                      <a:pt x="7650" y="1269"/>
                      <a:pt x="7620" y="1299"/>
                    </a:cubicBezTo>
                    <a:cubicBezTo>
                      <a:pt x="7561" y="1346"/>
                      <a:pt x="7561" y="1430"/>
                      <a:pt x="7620" y="1489"/>
                    </a:cubicBezTo>
                    <a:lnTo>
                      <a:pt x="7703" y="1537"/>
                    </a:lnTo>
                    <a:cubicBezTo>
                      <a:pt x="7751" y="1537"/>
                      <a:pt x="7775" y="1525"/>
                      <a:pt x="7811" y="1489"/>
                    </a:cubicBezTo>
                    <a:cubicBezTo>
                      <a:pt x="7870" y="1441"/>
                      <a:pt x="7870" y="1358"/>
                      <a:pt x="7811" y="1299"/>
                    </a:cubicBezTo>
                    <a:cubicBezTo>
                      <a:pt x="7781" y="1269"/>
                      <a:pt x="7748" y="1254"/>
                      <a:pt x="7715" y="1254"/>
                    </a:cubicBezTo>
                    <a:close/>
                    <a:moveTo>
                      <a:pt x="1263" y="1536"/>
                    </a:moveTo>
                    <a:cubicBezTo>
                      <a:pt x="1226" y="1536"/>
                      <a:pt x="1189" y="1551"/>
                      <a:pt x="1155" y="1584"/>
                    </a:cubicBezTo>
                    <a:cubicBezTo>
                      <a:pt x="1107" y="1644"/>
                      <a:pt x="1107" y="1727"/>
                      <a:pt x="1167" y="1775"/>
                    </a:cubicBezTo>
                    <a:cubicBezTo>
                      <a:pt x="1191" y="1787"/>
                      <a:pt x="1226" y="1799"/>
                      <a:pt x="1262" y="1799"/>
                    </a:cubicBezTo>
                    <a:cubicBezTo>
                      <a:pt x="1310" y="1799"/>
                      <a:pt x="1334" y="1787"/>
                      <a:pt x="1369" y="1763"/>
                    </a:cubicBezTo>
                    <a:cubicBezTo>
                      <a:pt x="1405" y="1691"/>
                      <a:pt x="1405" y="1608"/>
                      <a:pt x="1346" y="1561"/>
                    </a:cubicBezTo>
                    <a:cubicBezTo>
                      <a:pt x="1320" y="1545"/>
                      <a:pt x="1291" y="1536"/>
                      <a:pt x="1263" y="1536"/>
                    </a:cubicBezTo>
                    <a:close/>
                    <a:moveTo>
                      <a:pt x="8191" y="1793"/>
                    </a:moveTo>
                    <a:cubicBezTo>
                      <a:pt x="8162" y="1793"/>
                      <a:pt x="8133" y="1803"/>
                      <a:pt x="8108" y="1822"/>
                    </a:cubicBezTo>
                    <a:cubicBezTo>
                      <a:pt x="8049" y="1858"/>
                      <a:pt x="8037" y="1953"/>
                      <a:pt x="8073" y="2013"/>
                    </a:cubicBezTo>
                    <a:cubicBezTo>
                      <a:pt x="8108" y="2037"/>
                      <a:pt x="8156" y="2061"/>
                      <a:pt x="8180" y="2072"/>
                    </a:cubicBezTo>
                    <a:cubicBezTo>
                      <a:pt x="8215" y="2072"/>
                      <a:pt x="8239" y="2061"/>
                      <a:pt x="8263" y="2037"/>
                    </a:cubicBezTo>
                    <a:cubicBezTo>
                      <a:pt x="8335" y="2001"/>
                      <a:pt x="8346" y="1906"/>
                      <a:pt x="8299" y="1846"/>
                    </a:cubicBezTo>
                    <a:cubicBezTo>
                      <a:pt x="8271" y="1812"/>
                      <a:pt x="8231" y="1793"/>
                      <a:pt x="8191" y="1793"/>
                    </a:cubicBezTo>
                    <a:close/>
                    <a:moveTo>
                      <a:pt x="823" y="2092"/>
                    </a:moveTo>
                    <a:cubicBezTo>
                      <a:pt x="779" y="2092"/>
                      <a:pt x="736" y="2113"/>
                      <a:pt x="715" y="2156"/>
                    </a:cubicBezTo>
                    <a:cubicBezTo>
                      <a:pt x="667" y="2215"/>
                      <a:pt x="679" y="2311"/>
                      <a:pt x="750" y="2358"/>
                    </a:cubicBezTo>
                    <a:cubicBezTo>
                      <a:pt x="767" y="2367"/>
                      <a:pt x="784" y="2375"/>
                      <a:pt x="805" y="2375"/>
                    </a:cubicBezTo>
                    <a:cubicBezTo>
                      <a:pt x="814" y="2375"/>
                      <a:pt x="823" y="2374"/>
                      <a:pt x="834" y="2370"/>
                    </a:cubicBezTo>
                    <a:cubicBezTo>
                      <a:pt x="869" y="2370"/>
                      <a:pt x="917" y="2358"/>
                      <a:pt x="953" y="2311"/>
                    </a:cubicBezTo>
                    <a:cubicBezTo>
                      <a:pt x="988" y="2251"/>
                      <a:pt x="965" y="2156"/>
                      <a:pt x="905" y="2120"/>
                    </a:cubicBezTo>
                    <a:cubicBezTo>
                      <a:pt x="881" y="2101"/>
                      <a:pt x="852" y="2092"/>
                      <a:pt x="823" y="2092"/>
                    </a:cubicBezTo>
                    <a:close/>
                    <a:moveTo>
                      <a:pt x="8577" y="2383"/>
                    </a:moveTo>
                    <a:cubicBezTo>
                      <a:pt x="8556" y="2383"/>
                      <a:pt x="8535" y="2387"/>
                      <a:pt x="8513" y="2394"/>
                    </a:cubicBezTo>
                    <a:cubicBezTo>
                      <a:pt x="8430" y="2442"/>
                      <a:pt x="8418" y="2513"/>
                      <a:pt x="8454" y="2596"/>
                    </a:cubicBezTo>
                    <a:cubicBezTo>
                      <a:pt x="8477" y="2632"/>
                      <a:pt x="8525" y="2668"/>
                      <a:pt x="8585" y="2668"/>
                    </a:cubicBezTo>
                    <a:cubicBezTo>
                      <a:pt x="8596" y="2668"/>
                      <a:pt x="8620" y="2668"/>
                      <a:pt x="8644" y="2656"/>
                    </a:cubicBezTo>
                    <a:cubicBezTo>
                      <a:pt x="8716" y="2608"/>
                      <a:pt x="8727" y="2525"/>
                      <a:pt x="8704" y="2453"/>
                    </a:cubicBezTo>
                    <a:cubicBezTo>
                      <a:pt x="8670" y="2404"/>
                      <a:pt x="8626" y="2383"/>
                      <a:pt x="8577" y="2383"/>
                    </a:cubicBezTo>
                    <a:close/>
                    <a:moveTo>
                      <a:pt x="500" y="2742"/>
                    </a:moveTo>
                    <a:cubicBezTo>
                      <a:pt x="446" y="2742"/>
                      <a:pt x="387" y="2771"/>
                      <a:pt x="369" y="2834"/>
                    </a:cubicBezTo>
                    <a:cubicBezTo>
                      <a:pt x="334" y="2894"/>
                      <a:pt x="369" y="2977"/>
                      <a:pt x="441" y="3013"/>
                    </a:cubicBezTo>
                    <a:cubicBezTo>
                      <a:pt x="453" y="3013"/>
                      <a:pt x="476" y="3025"/>
                      <a:pt x="488" y="3025"/>
                    </a:cubicBezTo>
                    <a:cubicBezTo>
                      <a:pt x="548" y="3025"/>
                      <a:pt x="595" y="2989"/>
                      <a:pt x="619" y="2930"/>
                    </a:cubicBezTo>
                    <a:cubicBezTo>
                      <a:pt x="655" y="2870"/>
                      <a:pt x="619" y="2787"/>
                      <a:pt x="548" y="2751"/>
                    </a:cubicBezTo>
                    <a:cubicBezTo>
                      <a:pt x="533" y="2745"/>
                      <a:pt x="517" y="2742"/>
                      <a:pt x="500" y="2742"/>
                    </a:cubicBezTo>
                    <a:close/>
                    <a:moveTo>
                      <a:pt x="8860" y="3043"/>
                    </a:moveTo>
                    <a:cubicBezTo>
                      <a:pt x="8848" y="3043"/>
                      <a:pt x="8835" y="3045"/>
                      <a:pt x="8823" y="3049"/>
                    </a:cubicBezTo>
                    <a:cubicBezTo>
                      <a:pt x="8751" y="3085"/>
                      <a:pt x="8704" y="3156"/>
                      <a:pt x="8727" y="3227"/>
                    </a:cubicBezTo>
                    <a:cubicBezTo>
                      <a:pt x="8751" y="3287"/>
                      <a:pt x="8811" y="3335"/>
                      <a:pt x="8870" y="3335"/>
                    </a:cubicBezTo>
                    <a:cubicBezTo>
                      <a:pt x="8882" y="3335"/>
                      <a:pt x="8894" y="3323"/>
                      <a:pt x="8906" y="3323"/>
                    </a:cubicBezTo>
                    <a:cubicBezTo>
                      <a:pt x="8989" y="3287"/>
                      <a:pt x="9025" y="3215"/>
                      <a:pt x="9001" y="3144"/>
                    </a:cubicBezTo>
                    <a:cubicBezTo>
                      <a:pt x="8972" y="3085"/>
                      <a:pt x="8918" y="3043"/>
                      <a:pt x="8860" y="3043"/>
                    </a:cubicBezTo>
                    <a:close/>
                    <a:moveTo>
                      <a:pt x="255" y="3424"/>
                    </a:moveTo>
                    <a:cubicBezTo>
                      <a:pt x="191" y="3424"/>
                      <a:pt x="141" y="3466"/>
                      <a:pt x="131" y="3525"/>
                    </a:cubicBezTo>
                    <a:cubicBezTo>
                      <a:pt x="119" y="3608"/>
                      <a:pt x="155" y="3680"/>
                      <a:pt x="238" y="3692"/>
                    </a:cubicBezTo>
                    <a:cubicBezTo>
                      <a:pt x="244" y="3698"/>
                      <a:pt x="247" y="3701"/>
                      <a:pt x="250" y="3701"/>
                    </a:cubicBezTo>
                    <a:cubicBezTo>
                      <a:pt x="253" y="3701"/>
                      <a:pt x="256" y="3698"/>
                      <a:pt x="262" y="3692"/>
                    </a:cubicBezTo>
                    <a:cubicBezTo>
                      <a:pt x="322" y="3692"/>
                      <a:pt x="381" y="3644"/>
                      <a:pt x="393" y="3585"/>
                    </a:cubicBezTo>
                    <a:cubicBezTo>
                      <a:pt x="417" y="3513"/>
                      <a:pt x="369" y="3442"/>
                      <a:pt x="298" y="3430"/>
                    </a:cubicBezTo>
                    <a:cubicBezTo>
                      <a:pt x="283" y="3426"/>
                      <a:pt x="269" y="3424"/>
                      <a:pt x="255" y="3424"/>
                    </a:cubicBezTo>
                    <a:close/>
                    <a:moveTo>
                      <a:pt x="9032" y="3750"/>
                    </a:moveTo>
                    <a:cubicBezTo>
                      <a:pt x="9026" y="3750"/>
                      <a:pt x="9019" y="3750"/>
                      <a:pt x="9013" y="3751"/>
                    </a:cubicBezTo>
                    <a:cubicBezTo>
                      <a:pt x="8942" y="3763"/>
                      <a:pt x="8882" y="3847"/>
                      <a:pt x="8894" y="3918"/>
                    </a:cubicBezTo>
                    <a:cubicBezTo>
                      <a:pt x="8906" y="3977"/>
                      <a:pt x="8966" y="4037"/>
                      <a:pt x="9025" y="4037"/>
                    </a:cubicBezTo>
                    <a:lnTo>
                      <a:pt x="9061" y="4037"/>
                    </a:lnTo>
                    <a:cubicBezTo>
                      <a:pt x="9132" y="4025"/>
                      <a:pt x="9192" y="3942"/>
                      <a:pt x="9180" y="3870"/>
                    </a:cubicBezTo>
                    <a:cubicBezTo>
                      <a:pt x="9158" y="3805"/>
                      <a:pt x="9097" y="3750"/>
                      <a:pt x="9032" y="3750"/>
                    </a:cubicBezTo>
                    <a:close/>
                    <a:moveTo>
                      <a:pt x="155" y="4120"/>
                    </a:moveTo>
                    <a:cubicBezTo>
                      <a:pt x="83" y="4120"/>
                      <a:pt x="12" y="4180"/>
                      <a:pt x="12" y="4263"/>
                    </a:cubicBezTo>
                    <a:cubicBezTo>
                      <a:pt x="12" y="4335"/>
                      <a:pt x="72" y="4406"/>
                      <a:pt x="143" y="4406"/>
                    </a:cubicBezTo>
                    <a:cubicBezTo>
                      <a:pt x="238" y="4406"/>
                      <a:pt x="298" y="4358"/>
                      <a:pt x="298" y="4275"/>
                    </a:cubicBezTo>
                    <a:cubicBezTo>
                      <a:pt x="298" y="4204"/>
                      <a:pt x="238" y="4144"/>
                      <a:pt x="155" y="4120"/>
                    </a:cubicBezTo>
                    <a:close/>
                    <a:moveTo>
                      <a:pt x="9085" y="4478"/>
                    </a:moveTo>
                    <a:cubicBezTo>
                      <a:pt x="9013" y="4478"/>
                      <a:pt x="8954" y="4537"/>
                      <a:pt x="8954" y="4609"/>
                    </a:cubicBezTo>
                    <a:lnTo>
                      <a:pt x="8954" y="4632"/>
                    </a:lnTo>
                    <a:cubicBezTo>
                      <a:pt x="8954" y="4704"/>
                      <a:pt x="9013" y="4763"/>
                      <a:pt x="9108" y="4775"/>
                    </a:cubicBezTo>
                    <a:cubicBezTo>
                      <a:pt x="9180" y="4775"/>
                      <a:pt x="9239" y="4716"/>
                      <a:pt x="9239" y="4644"/>
                    </a:cubicBezTo>
                    <a:lnTo>
                      <a:pt x="9239" y="4632"/>
                    </a:lnTo>
                    <a:lnTo>
                      <a:pt x="9239" y="4609"/>
                    </a:lnTo>
                    <a:cubicBezTo>
                      <a:pt x="9227" y="4537"/>
                      <a:pt x="9168" y="4478"/>
                      <a:pt x="9085" y="4478"/>
                    </a:cubicBezTo>
                    <a:close/>
                    <a:moveTo>
                      <a:pt x="143" y="4859"/>
                    </a:moveTo>
                    <a:cubicBezTo>
                      <a:pt x="60" y="4859"/>
                      <a:pt x="0" y="4930"/>
                      <a:pt x="12" y="5001"/>
                    </a:cubicBezTo>
                    <a:cubicBezTo>
                      <a:pt x="24" y="5073"/>
                      <a:pt x="83" y="5132"/>
                      <a:pt x="143" y="5132"/>
                    </a:cubicBezTo>
                    <a:lnTo>
                      <a:pt x="155" y="5132"/>
                    </a:lnTo>
                    <a:cubicBezTo>
                      <a:pt x="250" y="5132"/>
                      <a:pt x="310" y="5061"/>
                      <a:pt x="298" y="4990"/>
                    </a:cubicBezTo>
                    <a:cubicBezTo>
                      <a:pt x="298" y="4906"/>
                      <a:pt x="214" y="4859"/>
                      <a:pt x="143" y="4859"/>
                    </a:cubicBezTo>
                    <a:close/>
                    <a:moveTo>
                      <a:pt x="9042" y="5190"/>
                    </a:moveTo>
                    <a:cubicBezTo>
                      <a:pt x="8975" y="5190"/>
                      <a:pt x="8905" y="5246"/>
                      <a:pt x="8894" y="5311"/>
                    </a:cubicBezTo>
                    <a:cubicBezTo>
                      <a:pt x="8882" y="5394"/>
                      <a:pt x="8942" y="5466"/>
                      <a:pt x="9013" y="5478"/>
                    </a:cubicBezTo>
                    <a:lnTo>
                      <a:pt x="9049" y="5478"/>
                    </a:lnTo>
                    <a:cubicBezTo>
                      <a:pt x="9108" y="5478"/>
                      <a:pt x="9168" y="5430"/>
                      <a:pt x="9180" y="5359"/>
                    </a:cubicBezTo>
                    <a:cubicBezTo>
                      <a:pt x="9192" y="5287"/>
                      <a:pt x="9132" y="5216"/>
                      <a:pt x="9061" y="5192"/>
                    </a:cubicBezTo>
                    <a:cubicBezTo>
                      <a:pt x="9055" y="5191"/>
                      <a:pt x="9048" y="5190"/>
                      <a:pt x="9042" y="5190"/>
                    </a:cubicBezTo>
                    <a:close/>
                    <a:moveTo>
                      <a:pt x="276" y="5567"/>
                    </a:moveTo>
                    <a:cubicBezTo>
                      <a:pt x="264" y="5567"/>
                      <a:pt x="251" y="5569"/>
                      <a:pt x="238" y="5573"/>
                    </a:cubicBezTo>
                    <a:cubicBezTo>
                      <a:pt x="155" y="5597"/>
                      <a:pt x="119" y="5668"/>
                      <a:pt x="131" y="5752"/>
                    </a:cubicBezTo>
                    <a:cubicBezTo>
                      <a:pt x="141" y="5803"/>
                      <a:pt x="188" y="5837"/>
                      <a:pt x="239" y="5837"/>
                    </a:cubicBezTo>
                    <a:cubicBezTo>
                      <a:pt x="247" y="5837"/>
                      <a:pt x="254" y="5836"/>
                      <a:pt x="262" y="5835"/>
                    </a:cubicBezTo>
                    <a:lnTo>
                      <a:pt x="298" y="5835"/>
                    </a:lnTo>
                    <a:cubicBezTo>
                      <a:pt x="369" y="5823"/>
                      <a:pt x="417" y="5752"/>
                      <a:pt x="393" y="5668"/>
                    </a:cubicBezTo>
                    <a:cubicBezTo>
                      <a:pt x="383" y="5609"/>
                      <a:pt x="333" y="5567"/>
                      <a:pt x="276" y="5567"/>
                    </a:cubicBezTo>
                    <a:close/>
                    <a:moveTo>
                      <a:pt x="8868" y="5900"/>
                    </a:moveTo>
                    <a:cubicBezTo>
                      <a:pt x="8810" y="5900"/>
                      <a:pt x="8757" y="5943"/>
                      <a:pt x="8727" y="6002"/>
                    </a:cubicBezTo>
                    <a:cubicBezTo>
                      <a:pt x="8704" y="6073"/>
                      <a:pt x="8751" y="6144"/>
                      <a:pt x="8823" y="6180"/>
                    </a:cubicBezTo>
                    <a:cubicBezTo>
                      <a:pt x="8835" y="6180"/>
                      <a:pt x="8846" y="6180"/>
                      <a:pt x="8870" y="6192"/>
                    </a:cubicBezTo>
                    <a:cubicBezTo>
                      <a:pt x="8930" y="6192"/>
                      <a:pt x="8989" y="6144"/>
                      <a:pt x="9001" y="6085"/>
                    </a:cubicBezTo>
                    <a:cubicBezTo>
                      <a:pt x="9025" y="6013"/>
                      <a:pt x="8989" y="5942"/>
                      <a:pt x="8906" y="5906"/>
                    </a:cubicBezTo>
                    <a:cubicBezTo>
                      <a:pt x="8893" y="5902"/>
                      <a:pt x="8881" y="5900"/>
                      <a:pt x="8868" y="5900"/>
                    </a:cubicBezTo>
                    <a:close/>
                    <a:moveTo>
                      <a:pt x="494" y="6255"/>
                    </a:moveTo>
                    <a:cubicBezTo>
                      <a:pt x="476" y="6255"/>
                      <a:pt x="458" y="6258"/>
                      <a:pt x="441" y="6263"/>
                    </a:cubicBezTo>
                    <a:cubicBezTo>
                      <a:pt x="369" y="6299"/>
                      <a:pt x="334" y="6371"/>
                      <a:pt x="369" y="6442"/>
                    </a:cubicBezTo>
                    <a:cubicBezTo>
                      <a:pt x="393" y="6490"/>
                      <a:pt x="441" y="6525"/>
                      <a:pt x="488" y="6537"/>
                    </a:cubicBezTo>
                    <a:cubicBezTo>
                      <a:pt x="512" y="6537"/>
                      <a:pt x="536" y="6537"/>
                      <a:pt x="548" y="6525"/>
                    </a:cubicBezTo>
                    <a:cubicBezTo>
                      <a:pt x="619" y="6490"/>
                      <a:pt x="655" y="6418"/>
                      <a:pt x="619" y="6347"/>
                    </a:cubicBezTo>
                    <a:cubicBezTo>
                      <a:pt x="601" y="6284"/>
                      <a:pt x="549" y="6255"/>
                      <a:pt x="494" y="6255"/>
                    </a:cubicBezTo>
                    <a:close/>
                    <a:moveTo>
                      <a:pt x="8577" y="6566"/>
                    </a:moveTo>
                    <a:cubicBezTo>
                      <a:pt x="8527" y="6566"/>
                      <a:pt x="8481" y="6590"/>
                      <a:pt x="8465" y="6644"/>
                    </a:cubicBezTo>
                    <a:cubicBezTo>
                      <a:pt x="8430" y="6716"/>
                      <a:pt x="8454" y="6799"/>
                      <a:pt x="8525" y="6835"/>
                    </a:cubicBezTo>
                    <a:cubicBezTo>
                      <a:pt x="8537" y="6835"/>
                      <a:pt x="8573" y="6847"/>
                      <a:pt x="8596" y="6847"/>
                    </a:cubicBezTo>
                    <a:cubicBezTo>
                      <a:pt x="8644" y="6847"/>
                      <a:pt x="8680" y="6823"/>
                      <a:pt x="8716" y="6775"/>
                    </a:cubicBezTo>
                    <a:cubicBezTo>
                      <a:pt x="8751" y="6704"/>
                      <a:pt x="8727" y="6609"/>
                      <a:pt x="8656" y="6585"/>
                    </a:cubicBezTo>
                    <a:cubicBezTo>
                      <a:pt x="8631" y="6573"/>
                      <a:pt x="8604" y="6566"/>
                      <a:pt x="8577" y="6566"/>
                    </a:cubicBezTo>
                    <a:close/>
                    <a:moveTo>
                      <a:pt x="823" y="6882"/>
                    </a:moveTo>
                    <a:cubicBezTo>
                      <a:pt x="797" y="6882"/>
                      <a:pt x="771" y="6890"/>
                      <a:pt x="750" y="6906"/>
                    </a:cubicBezTo>
                    <a:cubicBezTo>
                      <a:pt x="679" y="6954"/>
                      <a:pt x="667" y="7037"/>
                      <a:pt x="715" y="7097"/>
                    </a:cubicBezTo>
                    <a:cubicBezTo>
                      <a:pt x="738" y="7145"/>
                      <a:pt x="786" y="7156"/>
                      <a:pt x="822" y="7180"/>
                    </a:cubicBezTo>
                    <a:cubicBezTo>
                      <a:pt x="857" y="7180"/>
                      <a:pt x="869" y="7156"/>
                      <a:pt x="905" y="7145"/>
                    </a:cubicBezTo>
                    <a:cubicBezTo>
                      <a:pt x="976" y="7097"/>
                      <a:pt x="988" y="7014"/>
                      <a:pt x="941" y="6954"/>
                    </a:cubicBezTo>
                    <a:cubicBezTo>
                      <a:pt x="918" y="6908"/>
                      <a:pt x="870" y="6882"/>
                      <a:pt x="823" y="6882"/>
                    </a:cubicBezTo>
                    <a:close/>
                    <a:moveTo>
                      <a:pt x="8212" y="7179"/>
                    </a:moveTo>
                    <a:cubicBezTo>
                      <a:pt x="8165" y="7179"/>
                      <a:pt x="8119" y="7202"/>
                      <a:pt x="8096" y="7240"/>
                    </a:cubicBezTo>
                    <a:cubicBezTo>
                      <a:pt x="8049" y="7299"/>
                      <a:pt x="8061" y="7383"/>
                      <a:pt x="8120" y="7430"/>
                    </a:cubicBezTo>
                    <a:cubicBezTo>
                      <a:pt x="8132" y="7442"/>
                      <a:pt x="8168" y="7454"/>
                      <a:pt x="8192" y="7454"/>
                    </a:cubicBezTo>
                    <a:cubicBezTo>
                      <a:pt x="8239" y="7454"/>
                      <a:pt x="8287" y="7442"/>
                      <a:pt x="8311" y="7395"/>
                    </a:cubicBezTo>
                    <a:cubicBezTo>
                      <a:pt x="8358" y="7335"/>
                      <a:pt x="8346" y="7252"/>
                      <a:pt x="8287" y="7204"/>
                    </a:cubicBezTo>
                    <a:cubicBezTo>
                      <a:pt x="8265" y="7187"/>
                      <a:pt x="8238" y="7179"/>
                      <a:pt x="8212" y="7179"/>
                    </a:cubicBezTo>
                    <a:close/>
                    <a:moveTo>
                      <a:pt x="1285" y="7467"/>
                    </a:moveTo>
                    <a:cubicBezTo>
                      <a:pt x="1252" y="7467"/>
                      <a:pt x="1219" y="7479"/>
                      <a:pt x="1191" y="7502"/>
                    </a:cubicBezTo>
                    <a:cubicBezTo>
                      <a:pt x="1131" y="7549"/>
                      <a:pt x="1107" y="7633"/>
                      <a:pt x="1167" y="7692"/>
                    </a:cubicBezTo>
                    <a:cubicBezTo>
                      <a:pt x="1191" y="7728"/>
                      <a:pt x="1226" y="7740"/>
                      <a:pt x="1274" y="7740"/>
                    </a:cubicBezTo>
                    <a:cubicBezTo>
                      <a:pt x="1310" y="7740"/>
                      <a:pt x="1334" y="7740"/>
                      <a:pt x="1369" y="7716"/>
                    </a:cubicBezTo>
                    <a:cubicBezTo>
                      <a:pt x="1417" y="7668"/>
                      <a:pt x="1441" y="7573"/>
                      <a:pt x="1381" y="7514"/>
                    </a:cubicBezTo>
                    <a:cubicBezTo>
                      <a:pt x="1356" y="7482"/>
                      <a:pt x="1321" y="7467"/>
                      <a:pt x="1285" y="7467"/>
                    </a:cubicBezTo>
                    <a:close/>
                    <a:moveTo>
                      <a:pt x="7720" y="7707"/>
                    </a:moveTo>
                    <a:cubicBezTo>
                      <a:pt x="7686" y="7707"/>
                      <a:pt x="7650" y="7722"/>
                      <a:pt x="7620" y="7752"/>
                    </a:cubicBezTo>
                    <a:cubicBezTo>
                      <a:pt x="7561" y="7799"/>
                      <a:pt x="7561" y="7895"/>
                      <a:pt x="7620" y="7954"/>
                    </a:cubicBezTo>
                    <a:cubicBezTo>
                      <a:pt x="7644" y="7978"/>
                      <a:pt x="7692" y="7990"/>
                      <a:pt x="7703" y="7990"/>
                    </a:cubicBezTo>
                    <a:cubicBezTo>
                      <a:pt x="7751" y="7990"/>
                      <a:pt x="7775" y="7978"/>
                      <a:pt x="7811" y="7954"/>
                    </a:cubicBezTo>
                    <a:cubicBezTo>
                      <a:pt x="7870" y="7907"/>
                      <a:pt x="7870" y="7811"/>
                      <a:pt x="7811" y="7752"/>
                    </a:cubicBezTo>
                    <a:cubicBezTo>
                      <a:pt x="7787" y="7722"/>
                      <a:pt x="7754" y="7707"/>
                      <a:pt x="7720" y="7707"/>
                    </a:cubicBezTo>
                    <a:close/>
                    <a:moveTo>
                      <a:pt x="1801" y="7955"/>
                    </a:moveTo>
                    <a:cubicBezTo>
                      <a:pt x="1760" y="7955"/>
                      <a:pt x="1719" y="7978"/>
                      <a:pt x="1691" y="8014"/>
                    </a:cubicBezTo>
                    <a:cubicBezTo>
                      <a:pt x="1631" y="8073"/>
                      <a:pt x="1643" y="8157"/>
                      <a:pt x="1703" y="8204"/>
                    </a:cubicBezTo>
                    <a:cubicBezTo>
                      <a:pt x="1727" y="8228"/>
                      <a:pt x="1750" y="8228"/>
                      <a:pt x="1798" y="8240"/>
                    </a:cubicBezTo>
                    <a:cubicBezTo>
                      <a:pt x="1822" y="8240"/>
                      <a:pt x="1869" y="8216"/>
                      <a:pt x="1905" y="8180"/>
                    </a:cubicBezTo>
                    <a:cubicBezTo>
                      <a:pt x="1965" y="8121"/>
                      <a:pt x="1941" y="8038"/>
                      <a:pt x="1881" y="7990"/>
                    </a:cubicBezTo>
                    <a:cubicBezTo>
                      <a:pt x="1857" y="7966"/>
                      <a:pt x="1829" y="7955"/>
                      <a:pt x="1801" y="7955"/>
                    </a:cubicBezTo>
                    <a:close/>
                    <a:moveTo>
                      <a:pt x="7167" y="8175"/>
                    </a:moveTo>
                    <a:cubicBezTo>
                      <a:pt x="7138" y="8175"/>
                      <a:pt x="7109" y="8184"/>
                      <a:pt x="7084" y="8204"/>
                    </a:cubicBezTo>
                    <a:cubicBezTo>
                      <a:pt x="7025" y="8252"/>
                      <a:pt x="7001" y="8335"/>
                      <a:pt x="7049" y="8395"/>
                    </a:cubicBezTo>
                    <a:cubicBezTo>
                      <a:pt x="7084" y="8430"/>
                      <a:pt x="7120" y="8454"/>
                      <a:pt x="7168" y="8454"/>
                    </a:cubicBezTo>
                    <a:cubicBezTo>
                      <a:pt x="7203" y="8454"/>
                      <a:pt x="7215" y="8442"/>
                      <a:pt x="7239" y="8430"/>
                    </a:cubicBezTo>
                    <a:cubicBezTo>
                      <a:pt x="7299" y="8383"/>
                      <a:pt x="7322" y="8288"/>
                      <a:pt x="7275" y="8228"/>
                    </a:cubicBezTo>
                    <a:cubicBezTo>
                      <a:pt x="7247" y="8193"/>
                      <a:pt x="7207" y="8175"/>
                      <a:pt x="7167" y="8175"/>
                    </a:cubicBezTo>
                    <a:close/>
                    <a:moveTo>
                      <a:pt x="2390" y="8370"/>
                    </a:moveTo>
                    <a:cubicBezTo>
                      <a:pt x="2346" y="8370"/>
                      <a:pt x="2305" y="8396"/>
                      <a:pt x="2274" y="8442"/>
                    </a:cubicBezTo>
                    <a:cubicBezTo>
                      <a:pt x="2227" y="8502"/>
                      <a:pt x="2239" y="8585"/>
                      <a:pt x="2322" y="8633"/>
                    </a:cubicBezTo>
                    <a:cubicBezTo>
                      <a:pt x="2334" y="8645"/>
                      <a:pt x="2358" y="8645"/>
                      <a:pt x="2405" y="8669"/>
                    </a:cubicBezTo>
                    <a:cubicBezTo>
                      <a:pt x="2453" y="8669"/>
                      <a:pt x="2500" y="8633"/>
                      <a:pt x="2524" y="8585"/>
                    </a:cubicBezTo>
                    <a:cubicBezTo>
                      <a:pt x="2560" y="8514"/>
                      <a:pt x="2536" y="8442"/>
                      <a:pt x="2465" y="8395"/>
                    </a:cubicBezTo>
                    <a:cubicBezTo>
                      <a:pt x="2439" y="8378"/>
                      <a:pt x="2414" y="8370"/>
                      <a:pt x="2390" y="8370"/>
                    </a:cubicBezTo>
                    <a:close/>
                    <a:moveTo>
                      <a:pt x="6529" y="8535"/>
                    </a:moveTo>
                    <a:cubicBezTo>
                      <a:pt x="6509" y="8535"/>
                      <a:pt x="6488" y="8540"/>
                      <a:pt x="6465" y="8549"/>
                    </a:cubicBezTo>
                    <a:cubicBezTo>
                      <a:pt x="6406" y="8585"/>
                      <a:pt x="6382" y="8669"/>
                      <a:pt x="6406" y="8740"/>
                    </a:cubicBezTo>
                    <a:cubicBezTo>
                      <a:pt x="6441" y="8788"/>
                      <a:pt x="6489" y="8811"/>
                      <a:pt x="6525" y="8823"/>
                    </a:cubicBezTo>
                    <a:cubicBezTo>
                      <a:pt x="6549" y="8823"/>
                      <a:pt x="6572" y="8823"/>
                      <a:pt x="6584" y="8811"/>
                    </a:cubicBezTo>
                    <a:cubicBezTo>
                      <a:pt x="6668" y="8764"/>
                      <a:pt x="6691" y="8692"/>
                      <a:pt x="6668" y="8621"/>
                    </a:cubicBezTo>
                    <a:cubicBezTo>
                      <a:pt x="6633" y="8569"/>
                      <a:pt x="6585" y="8535"/>
                      <a:pt x="6529" y="8535"/>
                    </a:cubicBezTo>
                    <a:close/>
                    <a:moveTo>
                      <a:pt x="3036" y="8683"/>
                    </a:moveTo>
                    <a:cubicBezTo>
                      <a:pt x="2980" y="8683"/>
                      <a:pt x="2935" y="8710"/>
                      <a:pt x="2917" y="8764"/>
                    </a:cubicBezTo>
                    <a:cubicBezTo>
                      <a:pt x="2881" y="8847"/>
                      <a:pt x="2917" y="8919"/>
                      <a:pt x="2989" y="8942"/>
                    </a:cubicBezTo>
                    <a:cubicBezTo>
                      <a:pt x="3001" y="8966"/>
                      <a:pt x="3012" y="8966"/>
                      <a:pt x="3036" y="8966"/>
                    </a:cubicBezTo>
                    <a:cubicBezTo>
                      <a:pt x="3096" y="8966"/>
                      <a:pt x="3131" y="8930"/>
                      <a:pt x="3167" y="8871"/>
                    </a:cubicBezTo>
                    <a:cubicBezTo>
                      <a:pt x="3191" y="8800"/>
                      <a:pt x="3167" y="8728"/>
                      <a:pt x="3096" y="8692"/>
                    </a:cubicBezTo>
                    <a:cubicBezTo>
                      <a:pt x="3075" y="8686"/>
                      <a:pt x="3055" y="8683"/>
                      <a:pt x="3036" y="8683"/>
                    </a:cubicBezTo>
                    <a:close/>
                    <a:moveTo>
                      <a:pt x="5891" y="8777"/>
                    </a:moveTo>
                    <a:cubicBezTo>
                      <a:pt x="5876" y="8777"/>
                      <a:pt x="5861" y="8780"/>
                      <a:pt x="5846" y="8788"/>
                    </a:cubicBezTo>
                    <a:cubicBezTo>
                      <a:pt x="5775" y="8811"/>
                      <a:pt x="5727" y="8883"/>
                      <a:pt x="5739" y="8966"/>
                    </a:cubicBezTo>
                    <a:cubicBezTo>
                      <a:pt x="5749" y="9018"/>
                      <a:pt x="5796" y="9052"/>
                      <a:pt x="5863" y="9052"/>
                    </a:cubicBezTo>
                    <a:cubicBezTo>
                      <a:pt x="5873" y="9052"/>
                      <a:pt x="5883" y="9051"/>
                      <a:pt x="5894" y="9050"/>
                    </a:cubicBezTo>
                    <a:lnTo>
                      <a:pt x="5918" y="9050"/>
                    </a:lnTo>
                    <a:cubicBezTo>
                      <a:pt x="5989" y="9026"/>
                      <a:pt x="6037" y="8942"/>
                      <a:pt x="6025" y="8871"/>
                    </a:cubicBezTo>
                    <a:cubicBezTo>
                      <a:pt x="5996" y="8824"/>
                      <a:pt x="5946" y="8777"/>
                      <a:pt x="5891" y="8777"/>
                    </a:cubicBezTo>
                    <a:close/>
                    <a:moveTo>
                      <a:pt x="3744" y="8869"/>
                    </a:moveTo>
                    <a:cubicBezTo>
                      <a:pt x="3677" y="8869"/>
                      <a:pt x="3607" y="8925"/>
                      <a:pt x="3596" y="8990"/>
                    </a:cubicBezTo>
                    <a:cubicBezTo>
                      <a:pt x="3572" y="9061"/>
                      <a:pt x="3632" y="9145"/>
                      <a:pt x="3703" y="9157"/>
                    </a:cubicBezTo>
                    <a:lnTo>
                      <a:pt x="3727" y="9157"/>
                    </a:lnTo>
                    <a:cubicBezTo>
                      <a:pt x="3786" y="9157"/>
                      <a:pt x="3846" y="9109"/>
                      <a:pt x="3870" y="9038"/>
                    </a:cubicBezTo>
                    <a:cubicBezTo>
                      <a:pt x="3882" y="8966"/>
                      <a:pt x="3834" y="8883"/>
                      <a:pt x="3763" y="8871"/>
                    </a:cubicBezTo>
                    <a:cubicBezTo>
                      <a:pt x="3756" y="8870"/>
                      <a:pt x="3750" y="8869"/>
                      <a:pt x="3744" y="8869"/>
                    </a:cubicBezTo>
                    <a:close/>
                    <a:moveTo>
                      <a:pt x="5162" y="8929"/>
                    </a:moveTo>
                    <a:cubicBezTo>
                      <a:pt x="5156" y="8929"/>
                      <a:pt x="5150" y="8929"/>
                      <a:pt x="5144" y="8930"/>
                    </a:cubicBezTo>
                    <a:cubicBezTo>
                      <a:pt x="5072" y="8942"/>
                      <a:pt x="5013" y="9026"/>
                      <a:pt x="5025" y="9097"/>
                    </a:cubicBezTo>
                    <a:cubicBezTo>
                      <a:pt x="5025" y="9152"/>
                      <a:pt x="5084" y="9206"/>
                      <a:pt x="5140" y="9206"/>
                    </a:cubicBezTo>
                    <a:cubicBezTo>
                      <a:pt x="5145" y="9206"/>
                      <a:pt x="5150" y="9205"/>
                      <a:pt x="5156" y="9204"/>
                    </a:cubicBezTo>
                    <a:lnTo>
                      <a:pt x="5179" y="9204"/>
                    </a:lnTo>
                    <a:cubicBezTo>
                      <a:pt x="5251" y="9204"/>
                      <a:pt x="5310" y="9121"/>
                      <a:pt x="5287" y="9050"/>
                    </a:cubicBezTo>
                    <a:cubicBezTo>
                      <a:pt x="5287" y="8984"/>
                      <a:pt x="5227" y="8929"/>
                      <a:pt x="5162" y="8929"/>
                    </a:cubicBezTo>
                    <a:close/>
                    <a:moveTo>
                      <a:pt x="4465" y="8966"/>
                    </a:moveTo>
                    <a:cubicBezTo>
                      <a:pt x="4382" y="8966"/>
                      <a:pt x="4310" y="9026"/>
                      <a:pt x="4310" y="9097"/>
                    </a:cubicBezTo>
                    <a:cubicBezTo>
                      <a:pt x="4310" y="9169"/>
                      <a:pt x="4370" y="9240"/>
                      <a:pt x="4441" y="9240"/>
                    </a:cubicBezTo>
                    <a:cubicBezTo>
                      <a:pt x="4525" y="9240"/>
                      <a:pt x="4584" y="9181"/>
                      <a:pt x="4596" y="9109"/>
                    </a:cubicBezTo>
                    <a:cubicBezTo>
                      <a:pt x="4596" y="9038"/>
                      <a:pt x="4536" y="8966"/>
                      <a:pt x="4465" y="8966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4852335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1"/>
            <p:cNvSpPr/>
            <p:nvPr/>
          </p:nvSpPr>
          <p:spPr>
            <a:xfrm>
              <a:off x="5192255" y="3691272"/>
              <a:ext cx="298947" cy="330738"/>
            </a:xfrm>
            <a:custGeom>
              <a:avLst/>
              <a:gdLst/>
              <a:ahLst/>
              <a:cxnLst/>
              <a:rect l="l" t="t" r="r" b="b"/>
              <a:pathLst>
                <a:path w="10419" h="11527" extrusionOk="0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1"/>
            <p:cNvSpPr/>
            <p:nvPr/>
          </p:nvSpPr>
          <p:spPr>
            <a:xfrm>
              <a:off x="5086007" y="3595123"/>
              <a:ext cx="377192" cy="398510"/>
            </a:xfrm>
            <a:custGeom>
              <a:avLst/>
              <a:gdLst/>
              <a:ahLst/>
              <a:cxnLst/>
              <a:rect l="l" t="t" r="r" b="b"/>
              <a:pathLst>
                <a:path w="13146" h="13889" extrusionOk="0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1"/>
            <p:cNvSpPr/>
            <p:nvPr/>
          </p:nvSpPr>
          <p:spPr>
            <a:xfrm>
              <a:off x="5186459" y="3705646"/>
              <a:ext cx="177664" cy="177664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1"/>
            <p:cNvSpPr/>
            <p:nvPr/>
          </p:nvSpPr>
          <p:spPr>
            <a:xfrm>
              <a:off x="5244189" y="3762773"/>
              <a:ext cx="78933" cy="63124"/>
            </a:xfrm>
            <a:custGeom>
              <a:avLst/>
              <a:gdLst/>
              <a:ahLst/>
              <a:cxnLst/>
              <a:rect l="l" t="t" r="r" b="b"/>
              <a:pathLst>
                <a:path w="2751" h="2200" extrusionOk="0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274348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1"/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1"/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1"/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1"/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1"/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2" name="Google Shape;3892;p41"/>
          <p:cNvGrpSpPr/>
          <p:nvPr/>
        </p:nvGrpSpPr>
        <p:grpSpPr>
          <a:xfrm>
            <a:off x="6517733" y="3113950"/>
            <a:ext cx="1702498" cy="1339177"/>
            <a:chOff x="6517733" y="3113950"/>
            <a:chExt cx="1702498" cy="1339177"/>
          </a:xfrm>
        </p:grpSpPr>
        <p:grpSp>
          <p:nvGrpSpPr>
            <p:cNvPr id="3893" name="Google Shape;3893;p41"/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</p:grpSpPr>
          <p:sp>
            <p:nvSpPr>
              <p:cNvPr id="3894" name="Google Shape;3894;p41"/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1"/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41"/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</p:grpSpPr>
          <p:sp>
            <p:nvSpPr>
              <p:cNvPr id="3897" name="Google Shape;3897;p41"/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1"/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41"/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</p:grpSpPr>
          <p:sp>
            <p:nvSpPr>
              <p:cNvPr id="3900" name="Google Shape;3900;p41"/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1"/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1"/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1"/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1"/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1"/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2937" extrusionOk="0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1"/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16" extrusionOk="0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1"/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28" extrusionOk="0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1"/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avLst/>
                <a:gdLst/>
                <a:ahLst/>
                <a:cxnLst/>
                <a:rect l="l" t="t" r="r" b="b"/>
                <a:pathLst>
                  <a:path w="14514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1"/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avLst/>
                <a:gdLst/>
                <a:ahLst/>
                <a:cxnLst/>
                <a:rect l="l" t="t" r="r" b="b"/>
                <a:pathLst>
                  <a:path w="16122" h="14797" extrusionOk="0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1"/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4800" extrusionOk="0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1"/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502" extrusionOk="0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383892" y="295724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SATURN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868476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EARTH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131611" y="174676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NEPTUNE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5906743" y="2957250"/>
            <a:ext cx="1265700" cy="986327"/>
            <a:chOff x="5906743" y="2957250"/>
            <a:chExt cx="1265700" cy="986327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906743" y="3408678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MERCURY</a:t>
              </a:r>
              <a:endParaRPr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4645317" y="174676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MARS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7" name="Google Shape;3927;p41"/>
          <p:cNvGrpSpPr/>
          <p:nvPr/>
        </p:nvGrpSpPr>
        <p:grpSpPr>
          <a:xfrm>
            <a:off x="7159842" y="1746768"/>
            <a:ext cx="1265700" cy="986327"/>
            <a:chOff x="7159842" y="1746768"/>
            <a:chExt cx="1265700" cy="986327"/>
          </a:xfrm>
        </p:grpSpPr>
        <p:sp>
          <p:nvSpPr>
            <p:cNvPr id="3928" name="Google Shape;3928;p41"/>
            <p:cNvSpPr txBox="1"/>
            <p:nvPr/>
          </p:nvSpPr>
          <p:spPr>
            <a:xfrm>
              <a:off x="7159842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JUPITER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9" name="Google Shape;3929;p41"/>
            <p:cNvSpPr txBox="1"/>
            <p:nvPr/>
          </p:nvSpPr>
          <p:spPr>
            <a:xfrm>
              <a:off x="7159842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001" name="Google Shape;4001;p43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002" name="Google Shape;4002;p43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003" name="Google Shape;4003;p43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4" name="Google Shape;4004;p43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005" name="Google Shape;4005;p43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3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4370" extrusionOk="0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3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6" h="2728" extrusionOk="0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3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7" extrusionOk="0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3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8" extrusionOk="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3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1179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3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2" h="6252" extrusionOk="0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3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3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3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3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3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3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12383" extrusionOk="0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3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4823" extrusionOk="0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9" name="Google Shape;4019;p43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020" name="Google Shape;4020;p43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1" name="Google Shape;4021;p43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22" name="Google Shape;4022;p43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023" name="Google Shape;4023;p43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024" name="Google Shape;4024;p43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5" name="Google Shape;4025;p43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026" name="Google Shape;4026;p43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3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3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3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3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3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" h="2478" extrusionOk="0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3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1549" extrusionOk="0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3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18" extrusionOk="0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3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573" extrusionOk="0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3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3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3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91" extrusionOk="0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3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3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3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3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3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28" extrusionOk="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3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3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03" extrusionOk="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3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3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3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3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9" name="Google Shape;4049;p43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050" name="Google Shape;4050;p43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1" name="Google Shape;4051;p43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52" name="Google Shape;4052;p43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053" name="Google Shape;4053;p43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054" name="Google Shape;4054;p43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5" name="Google Shape;4055;p43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056" name="Google Shape;4056;p43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3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3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3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3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3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3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180" extrusionOk="0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3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3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5907" extrusionOk="0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3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77" extrusionOk="0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3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5907" extrusionOk="0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3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5954" extrusionOk="0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3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3216" extrusionOk="0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3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3216" extrusionOk="0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3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6" h="7395" extrusionOk="0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3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3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71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3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382" extrusionOk="0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3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3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3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3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0" h="9490" extrusionOk="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3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5597" extrusionOk="0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3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192" extrusionOk="0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0" name="Google Shape;4080;p43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081" name="Google Shape;4081;p43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2" name="Google Shape;4082;p43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83" name="Google Shape;4083;p43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084" name="Google Shape;4084;p43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085" name="Google Shape;4085;p43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6" name="Google Shape;4086;p43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087" name="Google Shape;4087;p43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3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3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1" h="11110" extrusionOk="0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3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9812" extrusionOk="0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3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4" h="1049" extrusionOk="0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3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441" extrusionOk="0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3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11002" extrusionOk="0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3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7549" extrusionOk="0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3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3653" extrusionOk="0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3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" h="2918" extrusionOk="0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3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3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3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3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3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3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763" extrusionOk="0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3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109" extrusionOk="0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3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104" name="Google Shape;4104;p43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5" name="Google Shape;4105;p43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F6FEFC38-DF94-4CFB-7C82-E4270889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071B8F24-89B3-D366-6C17-309773028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 err="1"/>
              <a:t>Clean</a:t>
            </a:r>
            <a:r>
              <a:rPr lang="it-IT" dirty="0"/>
              <a:t>-label backdoor</a:t>
            </a: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FF4985FF-9903-A621-06CE-B44DB0845094}"/>
              </a:ext>
            </a:extLst>
          </p:cNvPr>
          <p:cNvSpPr txBox="1"/>
          <p:nvPr/>
        </p:nvSpPr>
        <p:spPr>
          <a:xfrm>
            <a:off x="706054" y="1150933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Tipo di attacco più subdolo.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L’attaccante non modifica l’etichetta cosicché il campione resta “benigno”.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trigger viene iniettato solo nelle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modello impara associazioni avversarie ma coerenti con i dati (quasi impossibile da rilevare).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Google Shape;1248;p25">
            <a:extLst>
              <a:ext uri="{FF2B5EF4-FFF2-40B4-BE49-F238E27FC236}">
                <a16:creationId xmlns:a16="http://schemas.microsoft.com/office/drawing/2014/main" id="{93A7D440-BFE5-FE97-C0EE-9AC6B53CC8D4}"/>
              </a:ext>
            </a:extLst>
          </p:cNvPr>
          <p:cNvSpPr/>
          <p:nvPr/>
        </p:nvSpPr>
        <p:spPr>
          <a:xfrm>
            <a:off x="5328330" y="121641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9;p25">
            <a:extLst>
              <a:ext uri="{FF2B5EF4-FFF2-40B4-BE49-F238E27FC236}">
                <a16:creationId xmlns:a16="http://schemas.microsoft.com/office/drawing/2014/main" id="{74EC7645-E699-51F4-76AB-0FD25D34EBFD}"/>
              </a:ext>
            </a:extLst>
          </p:cNvPr>
          <p:cNvSpPr/>
          <p:nvPr/>
        </p:nvSpPr>
        <p:spPr>
          <a:xfrm>
            <a:off x="6266363" y="396383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0;p25">
            <a:extLst>
              <a:ext uri="{FF2B5EF4-FFF2-40B4-BE49-F238E27FC236}">
                <a16:creationId xmlns:a16="http://schemas.microsoft.com/office/drawing/2014/main" id="{4135E711-9795-EED2-4A57-2D75E4A84340}"/>
              </a:ext>
            </a:extLst>
          </p:cNvPr>
          <p:cNvSpPr/>
          <p:nvPr/>
        </p:nvSpPr>
        <p:spPr>
          <a:xfrm>
            <a:off x="5509495" y="252825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51;p25">
            <a:extLst>
              <a:ext uri="{FF2B5EF4-FFF2-40B4-BE49-F238E27FC236}">
                <a16:creationId xmlns:a16="http://schemas.microsoft.com/office/drawing/2014/main" id="{046A99BD-F4AB-E36B-76D3-7F7864CA5A1F}"/>
              </a:ext>
            </a:extLst>
          </p:cNvPr>
          <p:cNvSpPr/>
          <p:nvPr/>
        </p:nvSpPr>
        <p:spPr>
          <a:xfrm>
            <a:off x="6388208" y="259723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52;p25">
            <a:extLst>
              <a:ext uri="{FF2B5EF4-FFF2-40B4-BE49-F238E27FC236}">
                <a16:creationId xmlns:a16="http://schemas.microsoft.com/office/drawing/2014/main" id="{E6084F5F-1874-86E1-9A10-FC6510974F9A}"/>
              </a:ext>
            </a:extLst>
          </p:cNvPr>
          <p:cNvSpPr/>
          <p:nvPr/>
        </p:nvSpPr>
        <p:spPr>
          <a:xfrm>
            <a:off x="6242457" y="106880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3;p25">
            <a:extLst>
              <a:ext uri="{FF2B5EF4-FFF2-40B4-BE49-F238E27FC236}">
                <a16:creationId xmlns:a16="http://schemas.microsoft.com/office/drawing/2014/main" id="{E3F6B851-152B-2882-6D76-E90BA6161C06}"/>
              </a:ext>
            </a:extLst>
          </p:cNvPr>
          <p:cNvSpPr/>
          <p:nvPr/>
        </p:nvSpPr>
        <p:spPr>
          <a:xfrm>
            <a:off x="6413503" y="154931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4;p25">
            <a:extLst>
              <a:ext uri="{FF2B5EF4-FFF2-40B4-BE49-F238E27FC236}">
                <a16:creationId xmlns:a16="http://schemas.microsoft.com/office/drawing/2014/main" id="{0FD86DF0-A398-E832-AE8C-373D8D39B387}"/>
              </a:ext>
            </a:extLst>
          </p:cNvPr>
          <p:cNvSpPr/>
          <p:nvPr/>
        </p:nvSpPr>
        <p:spPr>
          <a:xfrm>
            <a:off x="6489816" y="1493255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5;p25">
            <a:extLst>
              <a:ext uri="{FF2B5EF4-FFF2-40B4-BE49-F238E27FC236}">
                <a16:creationId xmlns:a16="http://schemas.microsoft.com/office/drawing/2014/main" id="{C403822E-1C64-7BCC-DC67-554CE925E892}"/>
              </a:ext>
            </a:extLst>
          </p:cNvPr>
          <p:cNvSpPr/>
          <p:nvPr/>
        </p:nvSpPr>
        <p:spPr>
          <a:xfrm>
            <a:off x="6486610" y="139711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6;p25">
            <a:extLst>
              <a:ext uri="{FF2B5EF4-FFF2-40B4-BE49-F238E27FC236}">
                <a16:creationId xmlns:a16="http://schemas.microsoft.com/office/drawing/2014/main" id="{14D8FE0D-0DF5-1AB5-F13E-6E8CE9AA3088}"/>
              </a:ext>
            </a:extLst>
          </p:cNvPr>
          <p:cNvSpPr/>
          <p:nvPr/>
        </p:nvSpPr>
        <p:spPr>
          <a:xfrm>
            <a:off x="6502445" y="173341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7;p25">
            <a:extLst>
              <a:ext uri="{FF2B5EF4-FFF2-40B4-BE49-F238E27FC236}">
                <a16:creationId xmlns:a16="http://schemas.microsoft.com/office/drawing/2014/main" id="{370A1B32-33B1-7944-C56D-CE26650351FB}"/>
              </a:ext>
            </a:extLst>
          </p:cNvPr>
          <p:cNvSpPr/>
          <p:nvPr/>
        </p:nvSpPr>
        <p:spPr>
          <a:xfrm>
            <a:off x="6589686" y="179300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8;p25">
            <a:extLst>
              <a:ext uri="{FF2B5EF4-FFF2-40B4-BE49-F238E27FC236}">
                <a16:creationId xmlns:a16="http://schemas.microsoft.com/office/drawing/2014/main" id="{D8B67D88-A023-4B12-F295-B7BCCBD971EE}"/>
              </a:ext>
            </a:extLst>
          </p:cNvPr>
          <p:cNvSpPr/>
          <p:nvPr/>
        </p:nvSpPr>
        <p:spPr>
          <a:xfrm>
            <a:off x="7015391" y="179300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9;p25">
            <a:extLst>
              <a:ext uri="{FF2B5EF4-FFF2-40B4-BE49-F238E27FC236}">
                <a16:creationId xmlns:a16="http://schemas.microsoft.com/office/drawing/2014/main" id="{E6491157-ABEA-C99A-6970-BB0B082E76D5}"/>
              </a:ext>
            </a:extLst>
          </p:cNvPr>
          <p:cNvSpPr/>
          <p:nvPr/>
        </p:nvSpPr>
        <p:spPr>
          <a:xfrm>
            <a:off x="6744551" y="2301610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0;p25">
            <a:extLst>
              <a:ext uri="{FF2B5EF4-FFF2-40B4-BE49-F238E27FC236}">
                <a16:creationId xmlns:a16="http://schemas.microsoft.com/office/drawing/2014/main" id="{ABA8C47D-9737-00CB-7B33-B95893D39118}"/>
              </a:ext>
            </a:extLst>
          </p:cNvPr>
          <p:cNvSpPr/>
          <p:nvPr/>
        </p:nvSpPr>
        <p:spPr>
          <a:xfrm>
            <a:off x="6744551" y="236041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61;p25">
            <a:extLst>
              <a:ext uri="{FF2B5EF4-FFF2-40B4-BE49-F238E27FC236}">
                <a16:creationId xmlns:a16="http://schemas.microsoft.com/office/drawing/2014/main" id="{E55D4A31-D4E6-7661-FD31-5EE05FB47B26}"/>
              </a:ext>
            </a:extLst>
          </p:cNvPr>
          <p:cNvSpPr/>
          <p:nvPr/>
        </p:nvSpPr>
        <p:spPr>
          <a:xfrm>
            <a:off x="6021282" y="3159167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2;p25">
            <a:extLst>
              <a:ext uri="{FF2B5EF4-FFF2-40B4-BE49-F238E27FC236}">
                <a16:creationId xmlns:a16="http://schemas.microsoft.com/office/drawing/2014/main" id="{E61FEE43-E99B-26D0-AE7E-D5DC14F8B63D}"/>
              </a:ext>
            </a:extLst>
          </p:cNvPr>
          <p:cNvSpPr/>
          <p:nvPr/>
        </p:nvSpPr>
        <p:spPr>
          <a:xfrm>
            <a:off x="6021282" y="323361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3;p25">
            <a:extLst>
              <a:ext uri="{FF2B5EF4-FFF2-40B4-BE49-F238E27FC236}">
                <a16:creationId xmlns:a16="http://schemas.microsoft.com/office/drawing/2014/main" id="{F4E1F5F8-8AA2-95A7-0FAB-F97C683F30DA}"/>
              </a:ext>
            </a:extLst>
          </p:cNvPr>
          <p:cNvSpPr/>
          <p:nvPr/>
        </p:nvSpPr>
        <p:spPr>
          <a:xfrm>
            <a:off x="6755133" y="346490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64;p25">
            <a:extLst>
              <a:ext uri="{FF2B5EF4-FFF2-40B4-BE49-F238E27FC236}">
                <a16:creationId xmlns:a16="http://schemas.microsoft.com/office/drawing/2014/main" id="{F2AB83C6-8501-6B98-1EA1-488F5EF84370}"/>
              </a:ext>
            </a:extLst>
          </p:cNvPr>
          <p:cNvSpPr/>
          <p:nvPr/>
        </p:nvSpPr>
        <p:spPr>
          <a:xfrm>
            <a:off x="6798348" y="214707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65;p25">
            <a:extLst>
              <a:ext uri="{FF2B5EF4-FFF2-40B4-BE49-F238E27FC236}">
                <a16:creationId xmlns:a16="http://schemas.microsoft.com/office/drawing/2014/main" id="{0A8EA851-A845-2002-B39D-3645BCC33DF7}"/>
              </a:ext>
            </a:extLst>
          </p:cNvPr>
          <p:cNvSpPr/>
          <p:nvPr/>
        </p:nvSpPr>
        <p:spPr>
          <a:xfrm>
            <a:off x="6869602" y="220045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6;p25">
            <a:extLst>
              <a:ext uri="{FF2B5EF4-FFF2-40B4-BE49-F238E27FC236}">
                <a16:creationId xmlns:a16="http://schemas.microsoft.com/office/drawing/2014/main" id="{C2AFECA4-5C20-9395-0FD8-8B0F95F97E63}"/>
              </a:ext>
            </a:extLst>
          </p:cNvPr>
          <p:cNvSpPr/>
          <p:nvPr/>
        </p:nvSpPr>
        <p:spPr>
          <a:xfrm>
            <a:off x="6853536" y="201098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7;p25">
            <a:extLst>
              <a:ext uri="{FF2B5EF4-FFF2-40B4-BE49-F238E27FC236}">
                <a16:creationId xmlns:a16="http://schemas.microsoft.com/office/drawing/2014/main" id="{165B6503-7EDB-EA8A-84D8-078FDED54E8B}"/>
              </a:ext>
            </a:extLst>
          </p:cNvPr>
          <p:cNvSpPr/>
          <p:nvPr/>
        </p:nvSpPr>
        <p:spPr>
          <a:xfrm>
            <a:off x="7353351" y="192636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8;p25">
            <a:extLst>
              <a:ext uri="{FF2B5EF4-FFF2-40B4-BE49-F238E27FC236}">
                <a16:creationId xmlns:a16="http://schemas.microsoft.com/office/drawing/2014/main" id="{BAC3604A-F141-137E-3182-547E794C8635}"/>
              </a:ext>
            </a:extLst>
          </p:cNvPr>
          <p:cNvSpPr/>
          <p:nvPr/>
        </p:nvSpPr>
        <p:spPr>
          <a:xfrm>
            <a:off x="7390156" y="198170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9;p25">
            <a:extLst>
              <a:ext uri="{FF2B5EF4-FFF2-40B4-BE49-F238E27FC236}">
                <a16:creationId xmlns:a16="http://schemas.microsoft.com/office/drawing/2014/main" id="{F91F198B-D344-2AEF-E746-7ABF9913CF76}"/>
              </a:ext>
            </a:extLst>
          </p:cNvPr>
          <p:cNvSpPr/>
          <p:nvPr/>
        </p:nvSpPr>
        <p:spPr>
          <a:xfrm>
            <a:off x="6413967" y="192451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70;p25">
            <a:extLst>
              <a:ext uri="{FF2B5EF4-FFF2-40B4-BE49-F238E27FC236}">
                <a16:creationId xmlns:a16="http://schemas.microsoft.com/office/drawing/2014/main" id="{CF92912F-5E93-AB14-0B30-EE05CCBAE758}"/>
              </a:ext>
            </a:extLst>
          </p:cNvPr>
          <p:cNvSpPr/>
          <p:nvPr/>
        </p:nvSpPr>
        <p:spPr>
          <a:xfrm>
            <a:off x="6413503" y="198155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71;p25">
            <a:extLst>
              <a:ext uri="{FF2B5EF4-FFF2-40B4-BE49-F238E27FC236}">
                <a16:creationId xmlns:a16="http://schemas.microsoft.com/office/drawing/2014/main" id="{E0C0DB94-7C1D-1D79-0158-9B3D6B8F7BE0}"/>
              </a:ext>
            </a:extLst>
          </p:cNvPr>
          <p:cNvSpPr/>
          <p:nvPr/>
        </p:nvSpPr>
        <p:spPr>
          <a:xfrm>
            <a:off x="7162995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2;p25">
            <a:extLst>
              <a:ext uri="{FF2B5EF4-FFF2-40B4-BE49-F238E27FC236}">
                <a16:creationId xmlns:a16="http://schemas.microsoft.com/office/drawing/2014/main" id="{25EC7C32-7701-2BCE-FEB0-A73DC61C61AD}"/>
              </a:ext>
            </a:extLst>
          </p:cNvPr>
          <p:cNvSpPr/>
          <p:nvPr/>
        </p:nvSpPr>
        <p:spPr>
          <a:xfrm>
            <a:off x="6698594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73;p25">
            <a:extLst>
              <a:ext uri="{FF2B5EF4-FFF2-40B4-BE49-F238E27FC236}">
                <a16:creationId xmlns:a16="http://schemas.microsoft.com/office/drawing/2014/main" id="{67F6B6D4-9C15-F361-7D79-1CD2DBBE858D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4;p25">
            <a:extLst>
              <a:ext uri="{FF2B5EF4-FFF2-40B4-BE49-F238E27FC236}">
                <a16:creationId xmlns:a16="http://schemas.microsoft.com/office/drawing/2014/main" id="{C46EF4A7-6737-4A45-5E7F-06F7B9D1395F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75;p25">
            <a:extLst>
              <a:ext uri="{FF2B5EF4-FFF2-40B4-BE49-F238E27FC236}">
                <a16:creationId xmlns:a16="http://schemas.microsoft.com/office/drawing/2014/main" id="{B683488B-CC7D-2F19-6762-88699D5FDCEE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76;p25">
            <a:extLst>
              <a:ext uri="{FF2B5EF4-FFF2-40B4-BE49-F238E27FC236}">
                <a16:creationId xmlns:a16="http://schemas.microsoft.com/office/drawing/2014/main" id="{B14E433E-6F43-69E3-3E3E-9B05730AB533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7;p25">
            <a:extLst>
              <a:ext uri="{FF2B5EF4-FFF2-40B4-BE49-F238E27FC236}">
                <a16:creationId xmlns:a16="http://schemas.microsoft.com/office/drawing/2014/main" id="{A4C70492-6562-697A-DB5E-9F9F6DBED253}"/>
              </a:ext>
            </a:extLst>
          </p:cNvPr>
          <p:cNvSpPr/>
          <p:nvPr/>
        </p:nvSpPr>
        <p:spPr>
          <a:xfrm>
            <a:off x="7166200" y="299957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8;p25">
            <a:extLst>
              <a:ext uri="{FF2B5EF4-FFF2-40B4-BE49-F238E27FC236}">
                <a16:creationId xmlns:a16="http://schemas.microsoft.com/office/drawing/2014/main" id="{9F11D489-343D-C315-5FB8-0D21DCE85371}"/>
              </a:ext>
            </a:extLst>
          </p:cNvPr>
          <p:cNvSpPr/>
          <p:nvPr/>
        </p:nvSpPr>
        <p:spPr>
          <a:xfrm>
            <a:off x="6701799" y="299957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9;p25">
            <a:extLst>
              <a:ext uri="{FF2B5EF4-FFF2-40B4-BE49-F238E27FC236}">
                <a16:creationId xmlns:a16="http://schemas.microsoft.com/office/drawing/2014/main" id="{2A15786D-DE9C-8EFD-12C0-D43EFA5B06DD}"/>
              </a:ext>
            </a:extLst>
          </p:cNvPr>
          <p:cNvSpPr/>
          <p:nvPr/>
        </p:nvSpPr>
        <p:spPr>
          <a:xfrm>
            <a:off x="5773421" y="171762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1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111" name="Google Shape;4111;p44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112" name="Google Shape;4112;p44"/>
            <p:cNvSpPr/>
            <p:nvPr/>
          </p:nvSpPr>
          <p:spPr>
            <a:xfrm>
              <a:off x="1849382" y="1461585"/>
              <a:ext cx="812181" cy="674362"/>
            </a:xfrm>
            <a:custGeom>
              <a:avLst/>
              <a:gdLst/>
              <a:ahLst/>
              <a:cxnLst/>
              <a:rect l="l" t="t" r="r" b="b"/>
              <a:pathLst>
                <a:path w="25635" h="21285" extrusionOk="0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4"/>
            <p:cNvSpPr/>
            <p:nvPr/>
          </p:nvSpPr>
          <p:spPr>
            <a:xfrm>
              <a:off x="2036879" y="1754806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4"/>
            <p:cNvSpPr/>
            <p:nvPr/>
          </p:nvSpPr>
          <p:spPr>
            <a:xfrm>
              <a:off x="2032349" y="1705033"/>
              <a:ext cx="458351" cy="44926"/>
            </a:xfrm>
            <a:custGeom>
              <a:avLst/>
              <a:gdLst/>
              <a:ahLst/>
              <a:cxnLst/>
              <a:rect l="l" t="t" r="r" b="b"/>
              <a:pathLst>
                <a:path w="14467" h="1418" extrusionOk="0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4"/>
            <p:cNvSpPr/>
            <p:nvPr/>
          </p:nvSpPr>
          <p:spPr>
            <a:xfrm>
              <a:off x="2393719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4"/>
            <p:cNvSpPr/>
            <p:nvPr/>
          </p:nvSpPr>
          <p:spPr>
            <a:xfrm>
              <a:off x="2421631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4"/>
            <p:cNvSpPr/>
            <p:nvPr/>
          </p:nvSpPr>
          <p:spPr>
            <a:xfrm>
              <a:off x="2449544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2145518" y="1783954"/>
              <a:ext cx="222950" cy="203180"/>
            </a:xfrm>
            <a:custGeom>
              <a:avLst/>
              <a:gdLst/>
              <a:ahLst/>
              <a:cxnLst/>
              <a:rect l="l" t="t" r="r" b="b"/>
              <a:pathLst>
                <a:path w="7037" h="6413" extrusionOk="0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2360896" y="1971704"/>
              <a:ext cx="289356" cy="125273"/>
            </a:xfrm>
            <a:custGeom>
              <a:avLst/>
              <a:gdLst/>
              <a:ahLst/>
              <a:cxnLst/>
              <a:rect l="l" t="t" r="r" b="b"/>
              <a:pathLst>
                <a:path w="9133" h="3954" extrusionOk="0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2402773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2477455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2552093" y="2010158"/>
              <a:ext cx="55155" cy="40819"/>
            </a:xfrm>
            <a:custGeom>
              <a:avLst/>
              <a:gdLst/>
              <a:ahLst/>
              <a:cxnLst/>
              <a:rect l="l" t="t" r="r" b="b"/>
              <a:pathLst>
                <a:path w="1240" h="918" extrusionOk="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4"/>
            <p:cNvSpPr/>
            <p:nvPr/>
          </p:nvSpPr>
          <p:spPr>
            <a:xfrm>
              <a:off x="1930109" y="1815161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4"/>
            <p:cNvSpPr/>
            <p:nvPr/>
          </p:nvSpPr>
          <p:spPr>
            <a:xfrm>
              <a:off x="1961792" y="1846495"/>
              <a:ext cx="76228" cy="94319"/>
            </a:xfrm>
            <a:custGeom>
              <a:avLst/>
              <a:gdLst/>
              <a:ahLst/>
              <a:cxnLst/>
              <a:rect l="l" t="t" r="r" b="b"/>
              <a:pathLst>
                <a:path w="2406" h="2977" extrusionOk="0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7" name="Google Shape;4127;p44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128" name="Google Shape;4128;p44"/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4"/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4"/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4"/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4"/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4"/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4"/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4"/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44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141" name="Google Shape;4141;p44"/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4"/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4"/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4"/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4"/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4"/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4"/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4"/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4"/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4"/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4"/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4"/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4"/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4159;p44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160" name="Google Shape;4160;p44"/>
            <p:cNvSpPr/>
            <p:nvPr/>
          </p:nvSpPr>
          <p:spPr>
            <a:xfrm>
              <a:off x="6479016" y="1461585"/>
              <a:ext cx="812941" cy="674362"/>
            </a:xfrm>
            <a:custGeom>
              <a:avLst/>
              <a:gdLst/>
              <a:ahLst/>
              <a:cxnLst/>
              <a:rect l="l" t="t" r="r" b="b"/>
              <a:pathLst>
                <a:path w="25659" h="21285" extrusionOk="0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4"/>
            <p:cNvSpPr/>
            <p:nvPr/>
          </p:nvSpPr>
          <p:spPr>
            <a:xfrm>
              <a:off x="6683843" y="1754806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4"/>
            <p:cNvSpPr/>
            <p:nvPr/>
          </p:nvSpPr>
          <p:spPr>
            <a:xfrm>
              <a:off x="6680073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6679313" y="1705033"/>
              <a:ext cx="458382" cy="44926"/>
            </a:xfrm>
            <a:custGeom>
              <a:avLst/>
              <a:gdLst/>
              <a:ahLst/>
              <a:cxnLst/>
              <a:rect l="l" t="t" r="r" b="b"/>
              <a:pathLst>
                <a:path w="14468" h="1418" extrusionOk="0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7041095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7069008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7096540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4"/>
            <p:cNvSpPr/>
            <p:nvPr/>
          </p:nvSpPr>
          <p:spPr>
            <a:xfrm>
              <a:off x="6537122" y="1818931"/>
              <a:ext cx="743525" cy="156575"/>
            </a:xfrm>
            <a:custGeom>
              <a:avLst/>
              <a:gdLst/>
              <a:ahLst/>
              <a:cxnLst/>
              <a:rect l="l" t="t" r="r" b="b"/>
              <a:pathLst>
                <a:path w="23468" h="4942" extrusionOk="0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4"/>
            <p:cNvSpPr/>
            <p:nvPr/>
          </p:nvSpPr>
          <p:spPr>
            <a:xfrm>
              <a:off x="6568804" y="1845291"/>
              <a:ext cx="102271" cy="99737"/>
            </a:xfrm>
            <a:custGeom>
              <a:avLst/>
              <a:gdLst/>
              <a:ahLst/>
              <a:cxnLst/>
              <a:rect l="l" t="t" r="r" b="b"/>
              <a:pathLst>
                <a:path w="3228" h="3148" extrusionOk="0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4"/>
            <p:cNvSpPr/>
            <p:nvPr/>
          </p:nvSpPr>
          <p:spPr>
            <a:xfrm>
              <a:off x="6590697" y="1864966"/>
              <a:ext cx="58486" cy="73979"/>
            </a:xfrm>
            <a:custGeom>
              <a:avLst/>
              <a:gdLst/>
              <a:ahLst/>
              <a:cxnLst/>
              <a:rect l="l" t="t" r="r" b="b"/>
              <a:pathLst>
                <a:path w="1846" h="2335" extrusionOk="0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4"/>
            <p:cNvSpPr/>
            <p:nvPr/>
          </p:nvSpPr>
          <p:spPr>
            <a:xfrm>
              <a:off x="6701205" y="1846115"/>
              <a:ext cx="540218" cy="101859"/>
            </a:xfrm>
            <a:custGeom>
              <a:avLst/>
              <a:gdLst/>
              <a:ahLst/>
              <a:cxnLst/>
              <a:rect l="l" t="t" r="r" b="b"/>
              <a:pathLst>
                <a:path w="17051" h="3215" extrusionOk="0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4"/>
            <p:cNvSpPr/>
            <p:nvPr/>
          </p:nvSpPr>
          <p:spPr>
            <a:xfrm>
              <a:off x="6699336" y="1844594"/>
              <a:ext cx="543957" cy="105661"/>
            </a:xfrm>
            <a:custGeom>
              <a:avLst/>
              <a:gdLst/>
              <a:ahLst/>
              <a:cxnLst/>
              <a:rect l="l" t="t" r="r" b="b"/>
              <a:pathLst>
                <a:path w="17169" h="3335" extrusionOk="0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4"/>
            <p:cNvSpPr/>
            <p:nvPr/>
          </p:nvSpPr>
          <p:spPr>
            <a:xfrm>
              <a:off x="675665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4"/>
            <p:cNvSpPr/>
            <p:nvPr/>
          </p:nvSpPr>
          <p:spPr>
            <a:xfrm>
              <a:off x="680116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84491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4"/>
            <p:cNvSpPr/>
            <p:nvPr/>
          </p:nvSpPr>
          <p:spPr>
            <a:xfrm>
              <a:off x="6888671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4"/>
            <p:cNvSpPr/>
            <p:nvPr/>
          </p:nvSpPr>
          <p:spPr>
            <a:xfrm>
              <a:off x="6932805" y="1883817"/>
              <a:ext cx="27595" cy="26075"/>
            </a:xfrm>
            <a:custGeom>
              <a:avLst/>
              <a:gdLst/>
              <a:ahLst/>
              <a:cxnLst/>
              <a:rect l="l" t="t" r="r" b="b"/>
              <a:pathLst>
                <a:path w="871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4"/>
            <p:cNvSpPr/>
            <p:nvPr/>
          </p:nvSpPr>
          <p:spPr>
            <a:xfrm>
              <a:off x="697659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7020343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4"/>
            <p:cNvSpPr/>
            <p:nvPr/>
          </p:nvSpPr>
          <p:spPr>
            <a:xfrm>
              <a:off x="706409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4"/>
            <p:cNvSpPr/>
            <p:nvPr/>
          </p:nvSpPr>
          <p:spPr>
            <a:xfrm>
              <a:off x="7108231" y="1883817"/>
              <a:ext cx="27564" cy="26075"/>
            </a:xfrm>
            <a:custGeom>
              <a:avLst/>
              <a:gdLst/>
              <a:ahLst/>
              <a:cxnLst/>
              <a:rect l="l" t="t" r="r" b="b"/>
              <a:pathLst>
                <a:path w="870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4"/>
            <p:cNvSpPr/>
            <p:nvPr/>
          </p:nvSpPr>
          <p:spPr>
            <a:xfrm>
              <a:off x="715198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4"/>
            <p:cNvSpPr/>
            <p:nvPr/>
          </p:nvSpPr>
          <p:spPr>
            <a:xfrm>
              <a:off x="6838898" y="1636567"/>
              <a:ext cx="139973" cy="162785"/>
            </a:xfrm>
            <a:custGeom>
              <a:avLst/>
              <a:gdLst/>
              <a:ahLst/>
              <a:cxnLst/>
              <a:rect l="l" t="t" r="r" b="b"/>
              <a:pathLst>
                <a:path w="4418" h="5138" extrusionOk="0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867950" y="1687322"/>
              <a:ext cx="80379" cy="57345"/>
            </a:xfrm>
            <a:custGeom>
              <a:avLst/>
              <a:gdLst/>
              <a:ahLst/>
              <a:cxnLst/>
              <a:rect l="l" t="t" r="r" b="b"/>
              <a:pathLst>
                <a:path w="2537" h="1810" extrusionOk="0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44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185" name="Google Shape;4185;p44"/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4"/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4"/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4"/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4"/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44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199" name="Google Shape;4199;p44"/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9" name="Google Shape;4219;p44"/>
          <p:cNvSpPr/>
          <p:nvPr/>
        </p:nvSpPr>
        <p:spPr>
          <a:xfrm>
            <a:off x="2956922" y="1839303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2956922" y="425427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2956922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6134993" y="1782718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6134993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2977293" y="1516427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6134993" y="4199206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4" name="Google Shape;4474;p44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475" name="Google Shape;4475;p4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6" name="Google Shape;4476;p4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77" name="Google Shape;4477;p44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478" name="Google Shape;4478;p4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9" name="Google Shape;4479;p4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0" name="Google Shape;4480;p44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481" name="Google Shape;4481;p4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2" name="Google Shape;4482;p4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3" name="Google Shape;4483;p44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484" name="Google Shape;4484;p4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5" name="Google Shape;4485;p4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6" name="Google Shape;4486;p44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487" name="Google Shape;4487;p4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8" name="Google Shape;4488;p4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9" name="Google Shape;4489;p44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490" name="Google Shape;4490;p4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1" name="Google Shape;4491;p4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92" name="Google Shape;4492;p44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4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517" name="Google Shape;451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518" name="Google Shape;451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19" name="Google Shape;451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1" name="Google Shape;452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2" name="Google Shape;452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523" name="Google Shape;452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24" name="Google Shape;452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527" name="Google Shape;452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31" name="Google Shape;453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532" name="Google Shape;453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533" name="Google Shape;453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5" name="Google Shape;453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536" name="Google Shape;453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0" name="Google Shape;454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541" name="Google Shape;454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542" name="Google Shape;454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4" name="Google Shape;454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545" name="Google Shape;454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7" name="Google Shape;454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548" name="Google Shape;454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549" name="Google Shape;454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1" name="Google Shape;455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552" name="Google Shape;455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762773"/>
              </p:ext>
            </p:extLst>
          </p:nvPr>
        </p:nvGraphicFramePr>
        <p:xfrm>
          <a:off x="4516779" y="1955674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Mimetizzazione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Il trigger si mimetizza tra le feature reali.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Confusione</a:t>
                      </a: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 campioni avvelenati finiscono in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zone ad alta densità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e confondono clustering/analisi.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Assenza di anomalie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Non c’è manipolazione di label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Perché è così difficile da difendere?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28778" y="3991850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672" y="2201996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0672" y="3096923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Idea chiave del progetto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3962399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progetto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vuole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verificare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backdoorati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: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mostrano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resilienza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viene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perturbato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reagiscono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diversamente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rispetto ai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normali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applica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o pruning.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1152475"/>
            <a:ext cx="2653775" cy="2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389085" cy="2489597"/>
          </a:xfrm>
        </p:spPr>
        <p:txBody>
          <a:bodyPr/>
          <a:lstStyle/>
          <a:p>
            <a:r>
              <a:rPr lang="it-IT" sz="1400" dirty="0"/>
              <a:t>Le reti neurali contengono sottoreti “ottimali” (</a:t>
            </a:r>
            <a:r>
              <a:rPr lang="it-IT" sz="1400" dirty="0" err="1"/>
              <a:t>winning</a:t>
            </a:r>
            <a:r>
              <a:rPr lang="it-IT" sz="1400" dirty="0"/>
              <a:t> tickets).</a:t>
            </a:r>
          </a:p>
          <a:p>
            <a:endParaRPr lang="it-IT" sz="1400" dirty="0"/>
          </a:p>
          <a:p>
            <a:r>
              <a:rPr lang="it-IT" sz="1400" dirty="0"/>
              <a:t>Queste sottoreti sono robuste al rumore e alle perturbazioni.</a:t>
            </a:r>
          </a:p>
          <a:p>
            <a:endParaRPr lang="it-IT" sz="1400" dirty="0"/>
          </a:p>
          <a:p>
            <a:r>
              <a:rPr lang="it-IT" sz="1400" dirty="0"/>
              <a:t>Ipotesi: anche la backdoor potrebbe formare un “percorso furtivo” simile a un </a:t>
            </a:r>
            <a:r>
              <a:rPr lang="it-IT" sz="1400" dirty="0" err="1"/>
              <a:t>winning</a:t>
            </a:r>
            <a:r>
              <a:rPr lang="it-IT" sz="1400" dirty="0"/>
              <a:t> ticket.</a:t>
            </a:r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2900</Words>
  <Application>Microsoft Office PowerPoint</Application>
  <PresentationFormat>Presentazione su schermo (16:9)</PresentationFormat>
  <Paragraphs>543</Paragraphs>
  <Slides>63</Slides>
  <Notes>53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63</vt:i4>
      </vt:variant>
    </vt:vector>
  </HeadingPairs>
  <TitlesOfParts>
    <vt:vector size="72" baseType="lpstr">
      <vt:lpstr>Arial</vt:lpstr>
      <vt:lpstr>Proxima Nova</vt:lpstr>
      <vt:lpstr>Fira Sans Black</vt:lpstr>
      <vt:lpstr>Cambria Math</vt:lpstr>
      <vt:lpstr>Fira Sans Medium</vt:lpstr>
      <vt:lpstr>Proxima Nova Semibold</vt:lpstr>
      <vt:lpstr>Fira Sans</vt:lpstr>
      <vt:lpstr>Cybersecurity Infographics by Slidesgo</vt:lpstr>
      <vt:lpstr>Slidesgo Final Pages</vt:lpstr>
      <vt:lpstr>Cybersecurity Infographics</vt:lpstr>
      <vt:lpstr>Contesto generale</vt:lpstr>
      <vt:lpstr>Attacchi avversari</vt:lpstr>
      <vt:lpstr>Perché il poisoning è un problema reale?</vt:lpstr>
      <vt:lpstr>Focus: Backdoor poisoning</vt:lpstr>
      <vt:lpstr>Clean-label backdoor</vt:lpstr>
      <vt:lpstr>Perché è così difficile da difendere?</vt:lpstr>
      <vt:lpstr>Idea chiave del progetto</vt:lpstr>
      <vt:lpstr>THE LOTTERY TICKET HYPOTHESIS: FINDING SPARSE, TRAINABLE NEURAL NETWORKS  </vt:lpstr>
      <vt:lpstr>Obiettivo introduttivo</vt:lpstr>
      <vt:lpstr>Tipologie di attacco</vt:lpstr>
      <vt:lpstr>Clean-label: il più pericoloso</vt:lpstr>
      <vt:lpstr>Attacchi feature-based</vt:lpstr>
      <vt:lpstr>Combined Greedy Selection</vt:lpstr>
      <vt:lpstr>Types of defenses</vt:lpstr>
      <vt:lpstr>Perché queste difese falliscono?</vt:lpstr>
      <vt:lpstr>Sparsità come possibile difesa</vt:lpstr>
      <vt:lpstr>Rumore come possibile difesa</vt:lpstr>
      <vt:lpstr>Dataset e Preprocessing</vt:lpstr>
      <vt:lpstr>Dataset Ember e Preprocessing</vt:lpstr>
      <vt:lpstr>Architettura del modello</vt:lpstr>
      <vt:lpstr>Attacco implementato</vt:lpstr>
      <vt:lpstr>Ipotesi sperimentale</vt:lpstr>
      <vt:lpstr>Rumore gaussiano e criteri di scelta </vt:lpstr>
      <vt:lpstr>Sparsificazione</vt:lpstr>
      <vt:lpstr>Pipeline dei test</vt:lpstr>
      <vt:lpstr>Risultati attesi</vt:lpstr>
      <vt:lpstr>Risultati attesi</vt:lpstr>
      <vt:lpstr>Limiti</vt:lpstr>
      <vt:lpstr>Thesis</vt:lpstr>
      <vt:lpstr>THE LOTTERY TICKET HYPOTHESIS: FINDING SPARSE, TRAINABLE NEURAL NETWORKS  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 Modugno - nicola.modugno2@studio.unibo.it</cp:lastModifiedBy>
  <cp:revision>11</cp:revision>
  <dcterms:modified xsi:type="dcterms:W3CDTF">2025-11-27T11:16:15Z</dcterms:modified>
</cp:coreProperties>
</file>